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7" r:id="rId2"/>
  </p:sldMasterIdLst>
  <p:notesMasterIdLst>
    <p:notesMasterId r:id="rId45"/>
  </p:notesMasterIdLst>
  <p:sldIdLst>
    <p:sldId id="257" r:id="rId3"/>
    <p:sldId id="259" r:id="rId4"/>
    <p:sldId id="379" r:id="rId5"/>
    <p:sldId id="378" r:id="rId6"/>
    <p:sldId id="3603" r:id="rId7"/>
    <p:sldId id="3626" r:id="rId8"/>
    <p:sldId id="3627" r:id="rId9"/>
    <p:sldId id="3628" r:id="rId10"/>
    <p:sldId id="3629" r:id="rId11"/>
    <p:sldId id="3630" r:id="rId12"/>
    <p:sldId id="3615" r:id="rId13"/>
    <p:sldId id="3621" r:id="rId14"/>
    <p:sldId id="3597" r:id="rId15"/>
    <p:sldId id="3631" r:id="rId16"/>
    <p:sldId id="3632" r:id="rId17"/>
    <p:sldId id="3633" r:id="rId18"/>
    <p:sldId id="3625" r:id="rId19"/>
    <p:sldId id="3623" r:id="rId20"/>
    <p:sldId id="3606" r:id="rId21"/>
    <p:sldId id="3616" r:id="rId22"/>
    <p:sldId id="3604" r:id="rId23"/>
    <p:sldId id="3617" r:id="rId24"/>
    <p:sldId id="3608" r:id="rId25"/>
    <p:sldId id="3639" r:id="rId26"/>
    <p:sldId id="3640" r:id="rId27"/>
    <p:sldId id="3641" r:id="rId28"/>
    <p:sldId id="3622" r:id="rId29"/>
    <p:sldId id="3642" r:id="rId30"/>
    <p:sldId id="3624" r:id="rId31"/>
    <p:sldId id="3634" r:id="rId32"/>
    <p:sldId id="3645" r:id="rId33"/>
    <p:sldId id="3636" r:id="rId34"/>
    <p:sldId id="3638" r:id="rId35"/>
    <p:sldId id="3635" r:id="rId36"/>
    <p:sldId id="3637" r:id="rId37"/>
    <p:sldId id="3644" r:id="rId38"/>
    <p:sldId id="3646" r:id="rId39"/>
    <p:sldId id="3647" r:id="rId40"/>
    <p:sldId id="3648" r:id="rId41"/>
    <p:sldId id="3649" r:id="rId42"/>
    <p:sldId id="3643" r:id="rId43"/>
    <p:sldId id="3618" r:id="rId44"/>
  </p:sldIdLst>
  <p:sldSz cx="12192000" cy="6858000"/>
  <p:notesSz cx="6858000" cy="9144000"/>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CA"/>
    <a:srgbClr val="6BAFE1"/>
    <a:srgbClr val="F6C781"/>
    <a:srgbClr val="74D4FF"/>
    <a:srgbClr val="F6C780"/>
    <a:srgbClr val="DFA253"/>
    <a:srgbClr val="0677B7"/>
    <a:srgbClr val="E2F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6318" autoAdjust="0"/>
  </p:normalViewPr>
  <p:slideViewPr>
    <p:cSldViewPr snapToGrid="0">
      <p:cViewPr varScale="1">
        <p:scale>
          <a:sx n="45" d="100"/>
          <a:sy n="45" d="100"/>
        </p:scale>
        <p:origin x="96" y="534"/>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7EA19-E659-41D8-A27D-32A55E61679C}" type="datetimeFigureOut">
              <a:rPr lang="zh-CN" altLang="en-US" smtClean="0"/>
              <a:t>2020/9/28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1FA573-E2C9-4BE2-B603-0A869E2978A8}" type="slidenum">
              <a:rPr lang="zh-CN" altLang="en-US" smtClean="0"/>
              <a:t>‹#›</a:t>
            </a:fld>
            <a:endParaRPr lang="zh-CN" altLang="en-US"/>
          </a:p>
        </p:txBody>
      </p:sp>
    </p:spTree>
    <p:extLst>
      <p:ext uri="{BB962C8B-B14F-4D97-AF65-F5344CB8AC3E}">
        <p14:creationId xmlns:p14="http://schemas.microsoft.com/office/powerpoint/2010/main" val="3074229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D1FA573-E2C9-4BE2-B603-0A869E2978A8}" type="slidenum">
              <a:rPr lang="zh-CN" altLang="en-US" smtClean="0"/>
              <a:t>1</a:t>
            </a:fld>
            <a:endParaRPr lang="zh-CN" altLang="en-US"/>
          </a:p>
        </p:txBody>
      </p:sp>
    </p:spTree>
    <p:extLst>
      <p:ext uri="{BB962C8B-B14F-4D97-AF65-F5344CB8AC3E}">
        <p14:creationId xmlns:p14="http://schemas.microsoft.com/office/powerpoint/2010/main" val="1355374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D1FA573-E2C9-4BE2-B603-0A869E2978A8}" type="slidenum">
              <a:rPr lang="zh-CN" altLang="en-US" smtClean="0"/>
              <a:t>21</a:t>
            </a:fld>
            <a:endParaRPr lang="zh-CN" altLang="en-US"/>
          </a:p>
        </p:txBody>
      </p:sp>
    </p:spTree>
    <p:extLst>
      <p:ext uri="{BB962C8B-B14F-4D97-AF65-F5344CB8AC3E}">
        <p14:creationId xmlns:p14="http://schemas.microsoft.com/office/powerpoint/2010/main" val="2777959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D1FA573-E2C9-4BE2-B603-0A869E2978A8}" type="slidenum">
              <a:rPr lang="zh-CN" altLang="en-US" smtClean="0"/>
              <a:t>22</a:t>
            </a:fld>
            <a:endParaRPr lang="zh-CN" altLang="en-US"/>
          </a:p>
        </p:txBody>
      </p:sp>
    </p:spTree>
    <p:extLst>
      <p:ext uri="{BB962C8B-B14F-4D97-AF65-F5344CB8AC3E}">
        <p14:creationId xmlns:p14="http://schemas.microsoft.com/office/powerpoint/2010/main" val="1073705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D1FA573-E2C9-4BE2-B603-0A869E2978A8}" type="slidenum">
              <a:rPr lang="zh-CN" altLang="en-US" smtClean="0"/>
              <a:t>23</a:t>
            </a:fld>
            <a:endParaRPr lang="zh-CN" altLang="en-US"/>
          </a:p>
        </p:txBody>
      </p:sp>
    </p:spTree>
    <p:extLst>
      <p:ext uri="{BB962C8B-B14F-4D97-AF65-F5344CB8AC3E}">
        <p14:creationId xmlns:p14="http://schemas.microsoft.com/office/powerpoint/2010/main" val="4144749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D1FA573-E2C9-4BE2-B603-0A869E2978A8}" type="slidenum">
              <a:rPr lang="zh-CN" altLang="en-US" smtClean="0"/>
              <a:t>42</a:t>
            </a:fld>
            <a:endParaRPr lang="zh-CN" altLang="en-US"/>
          </a:p>
        </p:txBody>
      </p:sp>
    </p:spTree>
    <p:extLst>
      <p:ext uri="{BB962C8B-B14F-4D97-AF65-F5344CB8AC3E}">
        <p14:creationId xmlns:p14="http://schemas.microsoft.com/office/powerpoint/2010/main" val="3222507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D1FA573-E2C9-4BE2-B603-0A869E2978A8}" type="slidenum">
              <a:rPr lang="zh-CN" altLang="en-US" smtClean="0"/>
              <a:t>2</a:t>
            </a:fld>
            <a:endParaRPr lang="zh-CN" altLang="en-US"/>
          </a:p>
        </p:txBody>
      </p:sp>
    </p:spTree>
    <p:extLst>
      <p:ext uri="{BB962C8B-B14F-4D97-AF65-F5344CB8AC3E}">
        <p14:creationId xmlns:p14="http://schemas.microsoft.com/office/powerpoint/2010/main" val="1754208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D1FA573-E2C9-4BE2-B603-0A869E2978A8}" type="slidenum">
              <a:rPr lang="zh-CN" altLang="en-US" smtClean="0"/>
              <a:t>3</a:t>
            </a:fld>
            <a:endParaRPr lang="zh-CN" altLang="en-US"/>
          </a:p>
        </p:txBody>
      </p:sp>
    </p:spTree>
    <p:extLst>
      <p:ext uri="{BB962C8B-B14F-4D97-AF65-F5344CB8AC3E}">
        <p14:creationId xmlns:p14="http://schemas.microsoft.com/office/powerpoint/2010/main" val="935229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D1FA573-E2C9-4BE2-B603-0A869E2978A8}" type="slidenum">
              <a:rPr lang="zh-CN" altLang="en-US" smtClean="0"/>
              <a:t>4</a:t>
            </a:fld>
            <a:endParaRPr lang="zh-CN" altLang="en-US"/>
          </a:p>
        </p:txBody>
      </p:sp>
    </p:spTree>
    <p:extLst>
      <p:ext uri="{BB962C8B-B14F-4D97-AF65-F5344CB8AC3E}">
        <p14:creationId xmlns:p14="http://schemas.microsoft.com/office/powerpoint/2010/main" val="1348851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D1FA573-E2C9-4BE2-B603-0A869E2978A8}" type="slidenum">
              <a:rPr lang="zh-CN" altLang="en-US" smtClean="0"/>
              <a:t>5</a:t>
            </a:fld>
            <a:endParaRPr lang="zh-CN" altLang="en-US"/>
          </a:p>
        </p:txBody>
      </p:sp>
    </p:spTree>
    <p:extLst>
      <p:ext uri="{BB962C8B-B14F-4D97-AF65-F5344CB8AC3E}">
        <p14:creationId xmlns:p14="http://schemas.microsoft.com/office/powerpoint/2010/main" val="4081965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D1FA573-E2C9-4BE2-B603-0A869E2978A8}" type="slidenum">
              <a:rPr lang="zh-CN" altLang="en-US" smtClean="0"/>
              <a:t>11</a:t>
            </a:fld>
            <a:endParaRPr lang="zh-CN" altLang="en-US"/>
          </a:p>
        </p:txBody>
      </p:sp>
    </p:spTree>
    <p:extLst>
      <p:ext uri="{BB962C8B-B14F-4D97-AF65-F5344CB8AC3E}">
        <p14:creationId xmlns:p14="http://schemas.microsoft.com/office/powerpoint/2010/main" val="2756000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D1FA573-E2C9-4BE2-B603-0A869E2978A8}" type="slidenum">
              <a:rPr lang="zh-CN" altLang="en-US" smtClean="0"/>
              <a:t>13</a:t>
            </a:fld>
            <a:endParaRPr lang="zh-CN" altLang="en-US"/>
          </a:p>
        </p:txBody>
      </p:sp>
    </p:spTree>
    <p:extLst>
      <p:ext uri="{BB962C8B-B14F-4D97-AF65-F5344CB8AC3E}">
        <p14:creationId xmlns:p14="http://schemas.microsoft.com/office/powerpoint/2010/main" val="207939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D1FA573-E2C9-4BE2-B603-0A869E2978A8}" type="slidenum">
              <a:rPr lang="zh-CN" altLang="en-US" smtClean="0"/>
              <a:t>19</a:t>
            </a:fld>
            <a:endParaRPr lang="zh-CN" altLang="en-US"/>
          </a:p>
        </p:txBody>
      </p:sp>
    </p:spTree>
    <p:extLst>
      <p:ext uri="{BB962C8B-B14F-4D97-AF65-F5344CB8AC3E}">
        <p14:creationId xmlns:p14="http://schemas.microsoft.com/office/powerpoint/2010/main" val="929781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D1FA573-E2C9-4BE2-B603-0A869E2978A8}" type="slidenum">
              <a:rPr lang="zh-CN" altLang="en-US" smtClean="0"/>
              <a:t>20</a:t>
            </a:fld>
            <a:endParaRPr lang="zh-CN" altLang="en-US"/>
          </a:p>
        </p:txBody>
      </p:sp>
    </p:spTree>
    <p:extLst>
      <p:ext uri="{BB962C8B-B14F-4D97-AF65-F5344CB8AC3E}">
        <p14:creationId xmlns:p14="http://schemas.microsoft.com/office/powerpoint/2010/main" val="1328988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E816B3F-CD4A-47D4-9C8D-184DE9D07E6E}" type="datetimeFigureOut">
              <a:rPr lang="zh-CN" altLang="en-US" smtClean="0"/>
              <a:t>2020/9/28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597A9E-9C64-421B-B67B-7473C97A1F57}" type="slidenum">
              <a:rPr lang="zh-CN" altLang="en-US" smtClean="0"/>
              <a:t>‹#›</a:t>
            </a:fld>
            <a:endParaRPr lang="zh-CN" altLang="en-US"/>
          </a:p>
        </p:txBody>
      </p:sp>
    </p:spTree>
  </p:cSld>
  <p:clrMapOvr>
    <a:masterClrMapping/>
  </p:clrMapOvr>
  <p:transition spd="slow" advClick="0" advTm="0">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E816B3F-CD4A-47D4-9C8D-184DE9D07E6E}" type="datetimeFigureOut">
              <a:rPr lang="zh-CN" altLang="en-US" smtClean="0"/>
              <a:t>2020/9/28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597A9E-9C64-421B-B67B-7473C97A1F57}" type="slidenum">
              <a:rPr lang="zh-CN" altLang="en-US" smtClean="0"/>
              <a:t>‹#›</a:t>
            </a:fld>
            <a:endParaRPr lang="zh-CN" altLang="en-US"/>
          </a:p>
        </p:txBody>
      </p:sp>
    </p:spTree>
  </p:cSld>
  <p:clrMapOvr>
    <a:masterClrMapping/>
  </p:clrMapOvr>
  <p:transition spd="slow" advClick="0" advTm="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E816B3F-CD4A-47D4-9C8D-184DE9D07E6E}" type="datetimeFigureOut">
              <a:rPr lang="zh-CN" altLang="en-US" smtClean="0"/>
              <a:t>2020/9/28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597A9E-9C64-421B-B67B-7473C97A1F57}" type="slidenum">
              <a:rPr lang="zh-CN" altLang="en-US" smtClean="0"/>
              <a:t>‹#›</a:t>
            </a:fld>
            <a:endParaRPr lang="zh-CN" altLang="en-US"/>
          </a:p>
        </p:txBody>
      </p:sp>
    </p:spTree>
  </p:cSld>
  <p:clrMapOvr>
    <a:masterClrMapping/>
  </p:clrMapOvr>
  <p:transition spd="slow" advClick="0" advTm="0">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3A218D63-59F0-4224-9A5F-F3D0BD2B151F}" type="datetimeFigureOut">
              <a:rPr lang="zh-CN" altLang="en-US" smtClean="0"/>
              <a:t>2020/9/28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53CB10-DCB7-489F-A692-65910054D75E}" type="slidenum">
              <a:rPr lang="zh-CN" altLang="en-US" smtClean="0"/>
              <a:t>‹#›</a:t>
            </a:fld>
            <a:endParaRPr lang="zh-CN" altLang="en-US"/>
          </a:p>
        </p:txBody>
      </p:sp>
    </p:spTree>
  </p:cSld>
  <p:clrMapOvr>
    <a:masterClrMapping/>
  </p:clrMapOvr>
  <p:transition spd="slow" advClick="0" advTm="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218D63-59F0-4224-9A5F-F3D0BD2B151F}" type="datetimeFigureOut">
              <a:rPr lang="zh-CN" altLang="en-US" smtClean="0"/>
              <a:t>2020/9/28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53CB10-DCB7-489F-A692-65910054D75E}" type="slidenum">
              <a:rPr lang="zh-CN" altLang="en-US" smtClean="0"/>
              <a:t>‹#›</a:t>
            </a:fld>
            <a:endParaRPr lang="zh-CN" altLang="en-US"/>
          </a:p>
        </p:txBody>
      </p:sp>
    </p:spTree>
  </p:cSld>
  <p:clrMapOvr>
    <a:masterClrMapping/>
  </p:clrMapOvr>
  <p:transition spd="slow" advClick="0" advTm="0">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218D63-59F0-4224-9A5F-F3D0BD2B151F}" type="datetimeFigureOut">
              <a:rPr lang="zh-CN" altLang="en-US" smtClean="0"/>
              <a:t>2020/9/28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53CB10-DCB7-489F-A692-65910054D75E}" type="slidenum">
              <a:rPr lang="zh-CN" altLang="en-US" smtClean="0"/>
              <a:t>‹#›</a:t>
            </a:fld>
            <a:endParaRPr lang="zh-CN" altLang="en-US"/>
          </a:p>
        </p:txBody>
      </p:sp>
    </p:spTree>
  </p:cSld>
  <p:clrMapOvr>
    <a:masterClrMapping/>
  </p:clrMapOvr>
  <p:transition spd="slow" advClick="0" advTm="0">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218D63-59F0-4224-9A5F-F3D0BD2B151F}" type="datetimeFigureOut">
              <a:rPr lang="zh-CN" altLang="en-US" smtClean="0"/>
              <a:t>2020/9/28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53CB10-DCB7-489F-A692-65910054D75E}" type="slidenum">
              <a:rPr lang="zh-CN" altLang="en-US" smtClean="0"/>
              <a:t>‹#›</a:t>
            </a:fld>
            <a:endParaRPr lang="zh-CN" altLang="en-US"/>
          </a:p>
        </p:txBody>
      </p:sp>
    </p:spTree>
  </p:cSld>
  <p:clrMapOvr>
    <a:masterClrMapping/>
  </p:clrMapOvr>
  <p:transition spd="slow" advClick="0" advTm="0">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218D63-59F0-4224-9A5F-F3D0BD2B151F}" type="datetimeFigureOut">
              <a:rPr lang="zh-CN" altLang="en-US" smtClean="0"/>
              <a:t>2020/9/28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D53CB10-DCB7-489F-A692-65910054D75E}" type="slidenum">
              <a:rPr lang="zh-CN" altLang="en-US" smtClean="0"/>
              <a:t>‹#›</a:t>
            </a:fld>
            <a:endParaRPr lang="zh-CN" altLang="en-US"/>
          </a:p>
        </p:txBody>
      </p:sp>
    </p:spTree>
  </p:cSld>
  <p:clrMapOvr>
    <a:masterClrMapping/>
  </p:clrMapOvr>
  <p:transition spd="slow" advClick="0" advTm="0">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218D63-59F0-4224-9A5F-F3D0BD2B151F}" type="datetimeFigureOut">
              <a:rPr lang="zh-CN" altLang="en-US" smtClean="0"/>
              <a:t>2020/9/28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D53CB10-DCB7-489F-A692-65910054D75E}" type="slidenum">
              <a:rPr lang="zh-CN" altLang="en-US" smtClean="0"/>
              <a:t>‹#›</a:t>
            </a:fld>
            <a:endParaRPr lang="zh-CN" altLang="en-US"/>
          </a:p>
        </p:txBody>
      </p:sp>
    </p:spTree>
  </p:cSld>
  <p:clrMapOvr>
    <a:masterClrMapping/>
  </p:clrMapOvr>
  <p:transition spd="slow" advClick="0" advTm="0">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218D63-59F0-4224-9A5F-F3D0BD2B151F}" type="datetimeFigureOut">
              <a:rPr lang="zh-CN" altLang="en-US" smtClean="0"/>
              <a:t>2020/9/28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D53CB10-DCB7-489F-A692-65910054D75E}" type="slidenum">
              <a:rPr lang="zh-CN" altLang="en-US" smtClean="0"/>
              <a:t>‹#›</a:t>
            </a:fld>
            <a:endParaRPr lang="zh-CN" altLang="en-US"/>
          </a:p>
        </p:txBody>
      </p:sp>
    </p:spTree>
  </p:cSld>
  <p:clrMapOvr>
    <a:masterClrMapping/>
  </p:clrMapOvr>
  <p:transition spd="slow" advClick="0" advTm="0">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218D63-59F0-4224-9A5F-F3D0BD2B151F}" type="datetimeFigureOut">
              <a:rPr lang="zh-CN" altLang="en-US" smtClean="0"/>
              <a:t>2020/9/28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53CB10-DCB7-489F-A692-65910054D75E}" type="slidenum">
              <a:rPr lang="zh-CN" altLang="en-US" smtClean="0"/>
              <a:t>‹#›</a:t>
            </a:fld>
            <a:endParaRPr lang="zh-CN" altLang="en-US"/>
          </a:p>
        </p:txBody>
      </p:sp>
    </p:spTree>
  </p:cSld>
  <p:clrMapOvr>
    <a:masterClrMapping/>
  </p:clrMapOvr>
  <p:transition spd="slow" advClick="0" advTm="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E816B3F-CD4A-47D4-9C8D-184DE9D07E6E}" type="datetimeFigureOut">
              <a:rPr lang="zh-CN" altLang="en-US" smtClean="0"/>
              <a:t>2020/9/28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597A9E-9C64-421B-B67B-7473C97A1F57}" type="slidenum">
              <a:rPr lang="zh-CN" altLang="en-US" smtClean="0"/>
              <a:t>‹#›</a:t>
            </a:fld>
            <a:endParaRPr lang="zh-CN" altLang="en-US"/>
          </a:p>
        </p:txBody>
      </p:sp>
    </p:spTree>
  </p:cSld>
  <p:clrMapOvr>
    <a:masterClrMapping/>
  </p:clrMapOvr>
  <p:transition spd="slow" advClick="0" advTm="0">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218D63-59F0-4224-9A5F-F3D0BD2B151F}" type="datetimeFigureOut">
              <a:rPr lang="zh-CN" altLang="en-US" smtClean="0"/>
              <a:t>2020/9/28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53CB10-DCB7-489F-A692-65910054D75E}" type="slidenum">
              <a:rPr lang="zh-CN" altLang="en-US" smtClean="0"/>
              <a:t>‹#›</a:t>
            </a:fld>
            <a:endParaRPr lang="zh-CN" altLang="en-US"/>
          </a:p>
        </p:txBody>
      </p:sp>
    </p:spTree>
  </p:cSld>
  <p:clrMapOvr>
    <a:masterClrMapping/>
  </p:clrMapOvr>
  <p:transition spd="slow" advClick="0" advTm="0">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218D63-59F0-4224-9A5F-F3D0BD2B151F}" type="datetimeFigureOut">
              <a:rPr lang="zh-CN" altLang="en-US" smtClean="0"/>
              <a:t>2020/9/28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53CB10-DCB7-489F-A692-65910054D75E}" type="slidenum">
              <a:rPr lang="zh-CN" altLang="en-US" smtClean="0"/>
              <a:t>‹#›</a:t>
            </a:fld>
            <a:endParaRPr lang="zh-CN" altLang="en-US"/>
          </a:p>
        </p:txBody>
      </p:sp>
    </p:spTree>
  </p:cSld>
  <p:clrMapOvr>
    <a:masterClrMapping/>
  </p:clrMapOvr>
  <p:transition spd="slow" advClick="0" advTm="0">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218D63-59F0-4224-9A5F-F3D0BD2B151F}" type="datetimeFigureOut">
              <a:rPr lang="zh-CN" altLang="en-US" smtClean="0"/>
              <a:t>2020/9/28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53CB10-DCB7-489F-A692-65910054D75E}" type="slidenum">
              <a:rPr lang="zh-CN" altLang="en-US" smtClean="0"/>
              <a:t>‹#›</a:t>
            </a:fld>
            <a:endParaRPr lang="zh-CN" altLang="en-US"/>
          </a:p>
        </p:txBody>
      </p:sp>
    </p:spTree>
  </p:cSld>
  <p:clrMapOvr>
    <a:masterClrMapping/>
  </p:clrMapOvr>
  <p:transition spd="slow" advClick="0" advTm="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E816B3F-CD4A-47D4-9C8D-184DE9D07E6E}" type="datetimeFigureOut">
              <a:rPr lang="zh-CN" altLang="en-US" smtClean="0"/>
              <a:t>2020/9/28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597A9E-9C64-421B-B67B-7473C97A1F57}" type="slidenum">
              <a:rPr lang="zh-CN" altLang="en-US" smtClean="0"/>
              <a:t>‹#›</a:t>
            </a:fld>
            <a:endParaRPr lang="zh-CN" altLang="en-US"/>
          </a:p>
        </p:txBody>
      </p:sp>
    </p:spTree>
  </p:cSld>
  <p:clrMapOvr>
    <a:masterClrMapping/>
  </p:clrMapOvr>
  <p:transition spd="slow" advClick="0" advTm="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E816B3F-CD4A-47D4-9C8D-184DE9D07E6E}" type="datetimeFigureOut">
              <a:rPr lang="zh-CN" altLang="en-US" smtClean="0"/>
              <a:t>2020/9/28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597A9E-9C64-421B-B67B-7473C97A1F57}" type="slidenum">
              <a:rPr lang="zh-CN" altLang="en-US" smtClean="0"/>
              <a:t>‹#›</a:t>
            </a:fld>
            <a:endParaRPr lang="zh-CN" altLang="en-US"/>
          </a:p>
        </p:txBody>
      </p:sp>
    </p:spTree>
  </p:cSld>
  <p:clrMapOvr>
    <a:masterClrMapping/>
  </p:clrMapOvr>
  <p:transition spd="slow" advClick="0" advTm="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E816B3F-CD4A-47D4-9C8D-184DE9D07E6E}" type="datetimeFigureOut">
              <a:rPr lang="zh-CN" altLang="en-US" smtClean="0"/>
              <a:t>2020/9/28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4597A9E-9C64-421B-B67B-7473C97A1F57}" type="slidenum">
              <a:rPr lang="zh-CN" altLang="en-US" smtClean="0"/>
              <a:t>‹#›</a:t>
            </a:fld>
            <a:endParaRPr lang="zh-CN" altLang="en-US"/>
          </a:p>
        </p:txBody>
      </p:sp>
    </p:spTree>
  </p:cSld>
  <p:clrMapOvr>
    <a:masterClrMapping/>
  </p:clrMapOvr>
  <p:transition spd="slow" advClick="0" advTm="0">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E816B3F-CD4A-47D4-9C8D-184DE9D07E6E}" type="datetimeFigureOut">
              <a:rPr lang="zh-CN" altLang="en-US" smtClean="0"/>
              <a:t>2020/9/28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4597A9E-9C64-421B-B67B-7473C97A1F57}" type="slidenum">
              <a:rPr lang="zh-CN" altLang="en-US" smtClean="0"/>
              <a:t>‹#›</a:t>
            </a:fld>
            <a:endParaRPr lang="zh-CN" altLang="en-US"/>
          </a:p>
        </p:txBody>
      </p:sp>
    </p:spTree>
  </p:cSld>
  <p:clrMapOvr>
    <a:masterClrMapping/>
  </p:clrMapOvr>
  <p:transition spd="slow" advClick="0" advTm="0">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E816B3F-CD4A-47D4-9C8D-184DE9D07E6E}" type="datetimeFigureOut">
              <a:rPr lang="zh-CN" altLang="en-US" smtClean="0"/>
              <a:t>2020/9/28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597A9E-9C64-421B-B67B-7473C97A1F57}" type="slidenum">
              <a:rPr lang="zh-CN" altLang="en-US" smtClean="0"/>
              <a:t>‹#›</a:t>
            </a:fld>
            <a:endParaRPr lang="zh-CN" altLang="en-US"/>
          </a:p>
        </p:txBody>
      </p:sp>
    </p:spTree>
  </p:cSld>
  <p:clrMapOvr>
    <a:masterClrMapping/>
  </p:clrMapOvr>
  <p:transition spd="slow" advClick="0" advTm="0">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E816B3F-CD4A-47D4-9C8D-184DE9D07E6E}" type="datetimeFigureOut">
              <a:rPr lang="zh-CN" altLang="en-US" smtClean="0"/>
              <a:t>2020/9/28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597A9E-9C64-421B-B67B-7473C97A1F57}" type="slidenum">
              <a:rPr lang="zh-CN" altLang="en-US" smtClean="0"/>
              <a:t>‹#›</a:t>
            </a:fld>
            <a:endParaRPr lang="zh-CN" altLang="en-US"/>
          </a:p>
        </p:txBody>
      </p:sp>
    </p:spTree>
  </p:cSld>
  <p:clrMapOvr>
    <a:masterClrMapping/>
  </p:clrMapOvr>
  <p:transition spd="slow" advClick="0" advTm="0">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E816B3F-CD4A-47D4-9C8D-184DE9D07E6E}" type="datetimeFigureOut">
              <a:rPr lang="zh-CN" altLang="en-US" smtClean="0"/>
              <a:t>2020/9/28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597A9E-9C64-421B-B67B-7473C97A1F57}" type="slidenum">
              <a:rPr lang="zh-CN" altLang="en-US" smtClean="0"/>
              <a:t>‹#›</a:t>
            </a:fld>
            <a:endParaRPr lang="zh-CN" altLang="en-US"/>
          </a:p>
        </p:txBody>
      </p:sp>
    </p:spTree>
  </p:cSld>
  <p:clrMapOvr>
    <a:masterClrMapping/>
  </p:clrMapOvr>
  <p:transition spd="slow" advClick="0" advTm="0">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816B3F-CD4A-47D4-9C8D-184DE9D07E6E}" type="datetimeFigureOut">
              <a:rPr lang="zh-CN" altLang="en-US" smtClean="0"/>
              <a:t>2020/9/28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597A9E-9C64-421B-B67B-7473C97A1F5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0">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18D63-59F0-4224-9A5F-F3D0BD2B151F}" type="datetimeFigureOut">
              <a:rPr lang="zh-CN" altLang="en-US" smtClean="0"/>
              <a:t>2020/9/28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53CB10-DCB7-489F-A692-65910054D75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spd="slow" advClick="0" advTm="0">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7.xml"/><Relationship Id="rId5" Type="http://schemas.openxmlformats.org/officeDocument/2006/relationships/image" Target="../media/image65.png"/><Relationship Id="rId4" Type="http://schemas.openxmlformats.org/officeDocument/2006/relationships/image" Target="../media/image64.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8.png"/><Relationship Id="rId39" Type="http://schemas.openxmlformats.org/officeDocument/2006/relationships/image" Target="../media/image40.png"/><Relationship Id="rId3" Type="http://schemas.openxmlformats.org/officeDocument/2006/relationships/image" Target="../media/image2.png"/><Relationship Id="rId21" Type="http://schemas.openxmlformats.org/officeDocument/2006/relationships/image" Target="../media/image21.png"/><Relationship Id="rId34" Type="http://schemas.openxmlformats.org/officeDocument/2006/relationships/image" Target="../media/image35.png"/><Relationship Id="rId42" Type="http://schemas.openxmlformats.org/officeDocument/2006/relationships/image" Target="../media/image4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7.png"/><Relationship Id="rId33" Type="http://schemas.openxmlformats.org/officeDocument/2006/relationships/image" Target="../media/image48.png"/><Relationship Id="rId38" Type="http://schemas.openxmlformats.org/officeDocument/2006/relationships/image" Target="../media/image39.png"/><Relationship Id="rId2" Type="http://schemas.openxmlformats.org/officeDocument/2006/relationships/notesSlide" Target="../notesSlides/notesSlide6.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46.png"/><Relationship Id="rId41" Type="http://schemas.openxmlformats.org/officeDocument/2006/relationships/image" Target="../media/image42.png"/><Relationship Id="rId1" Type="http://schemas.openxmlformats.org/officeDocument/2006/relationships/slideLayout" Target="../slideLayouts/slideLayout13.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3.png"/><Relationship Id="rId32" Type="http://schemas.openxmlformats.org/officeDocument/2006/relationships/image" Target="../media/image47.png"/><Relationship Id="rId37" Type="http://schemas.openxmlformats.org/officeDocument/2006/relationships/image" Target="../media/image49.png"/><Relationship Id="rId40" Type="http://schemas.openxmlformats.org/officeDocument/2006/relationships/image" Target="../media/image41.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30.png"/><Relationship Id="rId36" Type="http://schemas.openxmlformats.org/officeDocument/2006/relationships/image" Target="../media/image37.png"/><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32.png"/><Relationship Id="rId44" Type="http://schemas.openxmlformats.org/officeDocument/2006/relationships/image" Target="../media/image45.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9.png"/><Relationship Id="rId30" Type="http://schemas.openxmlformats.org/officeDocument/2006/relationships/image" Target="../media/image31.png"/><Relationship Id="rId35" Type="http://schemas.openxmlformats.org/officeDocument/2006/relationships/image" Target="../media/image36.png"/><Relationship Id="rId43"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66.png"/><Relationship Id="rId7" Type="http://schemas.openxmlformats.org/officeDocument/2006/relationships/image" Target="../media/image68.png"/><Relationship Id="rId2" Type="http://schemas.openxmlformats.org/officeDocument/2006/relationships/image" Target="../media/image50.png"/><Relationship Id="rId1" Type="http://schemas.openxmlformats.org/officeDocument/2006/relationships/slideLayout" Target="../slideLayouts/slideLayout6.xml"/><Relationship Id="rId6" Type="http://schemas.openxmlformats.org/officeDocument/2006/relationships/image" Target="../media/image57.png"/><Relationship Id="rId11" Type="http://schemas.openxmlformats.org/officeDocument/2006/relationships/image" Target="../media/image41.png"/><Relationship Id="rId5" Type="http://schemas.openxmlformats.org/officeDocument/2006/relationships/image" Target="../media/image56.png"/><Relationship Id="rId10" Type="http://schemas.openxmlformats.org/officeDocument/2006/relationships/image" Target="../media/image33.png"/><Relationship Id="rId4" Type="http://schemas.openxmlformats.org/officeDocument/2006/relationships/image" Target="../media/image67.png"/><Relationship Id="rId9" Type="http://schemas.openxmlformats.org/officeDocument/2006/relationships/image" Target="../media/image69.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notesSlide" Target="../notesSlides/notesSlide7.xml"/><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slideLayout" Target="../slideLayouts/slideLayout2.xml"/><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themeOverride" Target="../theme/themeOverride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3.png"/><Relationship Id="rId7" Type="http://schemas.openxmlformats.org/officeDocument/2006/relationships/image" Target="../media/image73.png"/><Relationship Id="rId2" Type="http://schemas.openxmlformats.org/officeDocument/2006/relationships/image" Target="../media/image50.png"/><Relationship Id="rId1" Type="http://schemas.openxmlformats.org/officeDocument/2006/relationships/slideLayout" Target="../slideLayouts/slideLayout6.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 Id="rId9" Type="http://schemas.openxmlformats.org/officeDocument/2006/relationships/image" Target="../media/image75.pn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63.png"/><Relationship Id="rId7" Type="http://schemas.openxmlformats.org/officeDocument/2006/relationships/image" Target="../media/image35.png"/><Relationship Id="rId2" Type="http://schemas.openxmlformats.org/officeDocument/2006/relationships/image" Target="../media/image50.pn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8.png"/><Relationship Id="rId10" Type="http://schemas.openxmlformats.org/officeDocument/2006/relationships/image" Target="../media/image41.png"/><Relationship Id="rId4" Type="http://schemas.openxmlformats.org/officeDocument/2006/relationships/image" Target="../media/image52.pn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63.png"/><Relationship Id="rId7" Type="http://schemas.openxmlformats.org/officeDocument/2006/relationships/image" Target="../media/image42.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72.png"/><Relationship Id="rId11" Type="http://schemas.openxmlformats.org/officeDocument/2006/relationships/image" Target="../media/image41.png"/><Relationship Id="rId5" Type="http://schemas.openxmlformats.org/officeDocument/2006/relationships/image" Target="../media/image48.png"/><Relationship Id="rId10" Type="http://schemas.openxmlformats.org/officeDocument/2006/relationships/image" Target="../media/image33.png"/><Relationship Id="rId4" Type="http://schemas.openxmlformats.org/officeDocument/2006/relationships/image" Target="../media/image52.png"/><Relationship Id="rId9" Type="http://schemas.openxmlformats.org/officeDocument/2006/relationships/image" Target="../media/image44.png"/></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36.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44.png"/><Relationship Id="rId2" Type="http://schemas.openxmlformats.org/officeDocument/2006/relationships/image" Target="../media/image50.png"/><Relationship Id="rId1" Type="http://schemas.openxmlformats.org/officeDocument/2006/relationships/slideLayout" Target="../slideLayouts/slideLayout17.xml"/><Relationship Id="rId6" Type="http://schemas.openxmlformats.org/officeDocument/2006/relationships/image" Target="../media/image53.png"/><Relationship Id="rId11" Type="http://schemas.openxmlformats.org/officeDocument/2006/relationships/image" Target="../media/image59.png"/><Relationship Id="rId5" Type="http://schemas.openxmlformats.org/officeDocument/2006/relationships/image" Target="../media/image54.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1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36.png"/><Relationship Id="rId2" Type="http://schemas.openxmlformats.org/officeDocument/2006/relationships/image" Target="../media/image50.png"/><Relationship Id="rId1" Type="http://schemas.openxmlformats.org/officeDocument/2006/relationships/slideLayout" Target="../slideLayouts/slideLayout17.xml"/><Relationship Id="rId6" Type="http://schemas.openxmlformats.org/officeDocument/2006/relationships/image" Target="../media/image53.png"/><Relationship Id="rId11" Type="http://schemas.openxmlformats.org/officeDocument/2006/relationships/image" Target="../media/image44.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2.png"/><Relationship Id="rId9" Type="http://schemas.openxmlformats.org/officeDocument/2006/relationships/image" Target="../media/image57.pn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png"/><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8.xml"/><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13.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21.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3.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notesSlide" Target="../notesSlides/notesSlide2.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8.png"/><Relationship Id="rId39" Type="http://schemas.openxmlformats.org/officeDocument/2006/relationships/image" Target="../media/image40.png"/><Relationship Id="rId3" Type="http://schemas.openxmlformats.org/officeDocument/2006/relationships/image" Target="../media/image2.png"/><Relationship Id="rId21" Type="http://schemas.openxmlformats.org/officeDocument/2006/relationships/image" Target="../media/image21.png"/><Relationship Id="rId34" Type="http://schemas.openxmlformats.org/officeDocument/2006/relationships/image" Target="../media/image35.png"/><Relationship Id="rId42" Type="http://schemas.openxmlformats.org/officeDocument/2006/relationships/image" Target="../media/image4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7.png"/><Relationship Id="rId33" Type="http://schemas.openxmlformats.org/officeDocument/2006/relationships/image" Target="../media/image48.png"/><Relationship Id="rId38" Type="http://schemas.openxmlformats.org/officeDocument/2006/relationships/image" Target="../media/image39.png"/><Relationship Id="rId2" Type="http://schemas.openxmlformats.org/officeDocument/2006/relationships/notesSlide" Target="../notesSlides/notesSlide9.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46.png"/><Relationship Id="rId41" Type="http://schemas.openxmlformats.org/officeDocument/2006/relationships/image" Target="../media/image42.png"/><Relationship Id="rId1" Type="http://schemas.openxmlformats.org/officeDocument/2006/relationships/slideLayout" Target="../slideLayouts/slideLayout13.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3.png"/><Relationship Id="rId32" Type="http://schemas.openxmlformats.org/officeDocument/2006/relationships/image" Target="../media/image47.png"/><Relationship Id="rId37" Type="http://schemas.openxmlformats.org/officeDocument/2006/relationships/image" Target="../media/image49.png"/><Relationship Id="rId40" Type="http://schemas.openxmlformats.org/officeDocument/2006/relationships/image" Target="../media/image41.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30.png"/><Relationship Id="rId36" Type="http://schemas.openxmlformats.org/officeDocument/2006/relationships/image" Target="../media/image37.png"/><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32.png"/><Relationship Id="rId44" Type="http://schemas.openxmlformats.org/officeDocument/2006/relationships/image" Target="../media/image45.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9.png"/><Relationship Id="rId30" Type="http://schemas.openxmlformats.org/officeDocument/2006/relationships/image" Target="../media/image31.png"/><Relationship Id="rId35" Type="http://schemas.openxmlformats.org/officeDocument/2006/relationships/image" Target="../media/image36.png"/><Relationship Id="rId43" Type="http://schemas.openxmlformats.org/officeDocument/2006/relationships/image" Target="../media/image44.pn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png"/><Relationship Id="rId21" Type="http://schemas.openxmlformats.org/officeDocument/2006/relationships/image" Target="../media/image42.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9.png"/><Relationship Id="rId2" Type="http://schemas.openxmlformats.org/officeDocument/2006/relationships/notesSlide" Target="../notesSlides/notesSlide10.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5" Type="http://schemas.openxmlformats.org/officeDocument/2006/relationships/image" Target="../media/image3.png"/><Relationship Id="rId15" Type="http://schemas.openxmlformats.org/officeDocument/2006/relationships/image" Target="../media/image36.png"/><Relationship Id="rId23" Type="http://schemas.openxmlformats.org/officeDocument/2006/relationships/image" Target="../media/image44.pn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4.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8.png"/><Relationship Id="rId39" Type="http://schemas.openxmlformats.org/officeDocument/2006/relationships/image" Target="../media/image40.png"/><Relationship Id="rId3" Type="http://schemas.openxmlformats.org/officeDocument/2006/relationships/image" Target="../media/image2.png"/><Relationship Id="rId21" Type="http://schemas.openxmlformats.org/officeDocument/2006/relationships/image" Target="../media/image21.png"/><Relationship Id="rId34" Type="http://schemas.openxmlformats.org/officeDocument/2006/relationships/image" Target="../media/image35.png"/><Relationship Id="rId42" Type="http://schemas.openxmlformats.org/officeDocument/2006/relationships/image" Target="../media/image4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7.png"/><Relationship Id="rId33" Type="http://schemas.openxmlformats.org/officeDocument/2006/relationships/image" Target="../media/image48.png"/><Relationship Id="rId38" Type="http://schemas.openxmlformats.org/officeDocument/2006/relationships/image" Target="../media/image39.png"/><Relationship Id="rId2" Type="http://schemas.openxmlformats.org/officeDocument/2006/relationships/notesSlide" Target="../notesSlides/notesSlide11.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46.png"/><Relationship Id="rId41" Type="http://schemas.openxmlformats.org/officeDocument/2006/relationships/image" Target="../media/image42.png"/><Relationship Id="rId1" Type="http://schemas.openxmlformats.org/officeDocument/2006/relationships/slideLayout" Target="../slideLayouts/slideLayout13.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3.png"/><Relationship Id="rId32" Type="http://schemas.openxmlformats.org/officeDocument/2006/relationships/image" Target="../media/image47.png"/><Relationship Id="rId37" Type="http://schemas.openxmlformats.org/officeDocument/2006/relationships/image" Target="../media/image49.png"/><Relationship Id="rId40" Type="http://schemas.openxmlformats.org/officeDocument/2006/relationships/image" Target="../media/image41.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30.png"/><Relationship Id="rId36" Type="http://schemas.openxmlformats.org/officeDocument/2006/relationships/image" Target="../media/image37.png"/><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32.png"/><Relationship Id="rId44" Type="http://schemas.openxmlformats.org/officeDocument/2006/relationships/image" Target="../media/image45.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9.png"/><Relationship Id="rId30" Type="http://schemas.openxmlformats.org/officeDocument/2006/relationships/image" Target="../media/image31.png"/><Relationship Id="rId35" Type="http://schemas.openxmlformats.org/officeDocument/2006/relationships/image" Target="../media/image36.png"/><Relationship Id="rId43" Type="http://schemas.openxmlformats.org/officeDocument/2006/relationships/image" Target="../media/image44.png"/></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png"/><Relationship Id="rId21" Type="http://schemas.openxmlformats.org/officeDocument/2006/relationships/image" Target="../media/image42.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53.png"/><Relationship Id="rId2" Type="http://schemas.openxmlformats.org/officeDocument/2006/relationships/notesSlide" Target="../notesSlides/notesSlide12.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5" Type="http://schemas.openxmlformats.org/officeDocument/2006/relationships/image" Target="../media/image3.png"/><Relationship Id="rId15" Type="http://schemas.openxmlformats.org/officeDocument/2006/relationships/image" Target="../media/image36.png"/><Relationship Id="rId23" Type="http://schemas.openxmlformats.org/officeDocument/2006/relationships/image" Target="../media/image44.pn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4.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image" Target="../media/image50.png"/><Relationship Id="rId1" Type="http://schemas.openxmlformats.org/officeDocument/2006/relationships/slideLayout" Target="../slideLayouts/slideLayout17.xml"/><Relationship Id="rId6" Type="http://schemas.openxmlformats.org/officeDocument/2006/relationships/image" Target="../media/image53.png"/><Relationship Id="rId5" Type="http://schemas.openxmlformats.org/officeDocument/2006/relationships/image" Target="../media/image2.png"/><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57.png"/><Relationship Id="rId2" Type="http://schemas.openxmlformats.org/officeDocument/2006/relationships/image" Target="../media/image50.png"/><Relationship Id="rId1" Type="http://schemas.openxmlformats.org/officeDocument/2006/relationships/slideLayout" Target="../slideLayouts/slideLayout18.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50.png"/><Relationship Id="rId1" Type="http://schemas.openxmlformats.org/officeDocument/2006/relationships/slideLayout" Target="../slideLayouts/slideLayout18.xml"/><Relationship Id="rId6" Type="http://schemas.openxmlformats.org/officeDocument/2006/relationships/image" Target="../media/image57.png"/><Relationship Id="rId5" Type="http://schemas.openxmlformats.org/officeDocument/2006/relationships/image" Target="../media/image54.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44.png"/><Relationship Id="rId3" Type="http://schemas.openxmlformats.org/officeDocument/2006/relationships/image" Target="../media/image63.png"/><Relationship Id="rId7" Type="http://schemas.openxmlformats.org/officeDocument/2006/relationships/image" Target="../media/image53.png"/><Relationship Id="rId12" Type="http://schemas.openxmlformats.org/officeDocument/2006/relationships/image" Target="../media/image59.png"/><Relationship Id="rId2" Type="http://schemas.openxmlformats.org/officeDocument/2006/relationships/image" Target="../media/image50.png"/><Relationship Id="rId1" Type="http://schemas.openxmlformats.org/officeDocument/2006/relationships/slideLayout" Target="../slideLayouts/slideLayout17.xml"/><Relationship Id="rId6" Type="http://schemas.openxmlformats.org/officeDocument/2006/relationships/image" Target="../media/image54.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77.png"/><Relationship Id="rId9" Type="http://schemas.openxmlformats.org/officeDocument/2006/relationships/image" Target="../media/image56.png"/><Relationship Id="rId14" Type="http://schemas.openxmlformats.org/officeDocument/2006/relationships/image" Target="../media/image36.png"/></Relationships>
</file>

<file path=ppt/slides/_rels/slide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76.png"/><Relationship Id="rId7" Type="http://schemas.openxmlformats.org/officeDocument/2006/relationships/image" Target="../media/image38.png"/><Relationship Id="rId2" Type="http://schemas.openxmlformats.org/officeDocument/2006/relationships/image" Target="../media/image50.png"/><Relationship Id="rId1" Type="http://schemas.openxmlformats.org/officeDocument/2006/relationships/slideLayout" Target="../slideLayouts/slideLayout17.xml"/><Relationship Id="rId6" Type="http://schemas.openxmlformats.org/officeDocument/2006/relationships/image" Target="../media/image36.png"/><Relationship Id="rId11" Type="http://schemas.openxmlformats.org/officeDocument/2006/relationships/hyperlink" Target="https://baike.so.com/doc/5935479-6148410.html" TargetMode="External"/><Relationship Id="rId5" Type="http://schemas.openxmlformats.org/officeDocument/2006/relationships/image" Target="../media/image58.png"/><Relationship Id="rId10" Type="http://schemas.openxmlformats.org/officeDocument/2006/relationships/hyperlink" Target="https://baike.so.com/doc/5195007-5426587.html" TargetMode="External"/><Relationship Id="rId4" Type="http://schemas.openxmlformats.org/officeDocument/2006/relationships/image" Target="../media/image78.png"/><Relationship Id="rId9" Type="http://schemas.openxmlformats.org/officeDocument/2006/relationships/hyperlink" Target="https://baike.so.com/doc/3658928-3845773.html"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44.png"/><Relationship Id="rId3" Type="http://schemas.openxmlformats.org/officeDocument/2006/relationships/image" Target="../media/image51.pn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image" Target="../media/image50.png"/><Relationship Id="rId1" Type="http://schemas.openxmlformats.org/officeDocument/2006/relationships/slideLayout" Target="../slideLayouts/slideLayout17.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77.png"/><Relationship Id="rId9" Type="http://schemas.openxmlformats.org/officeDocument/2006/relationships/image" Target="../media/image56.png"/><Relationship Id="rId14" Type="http://schemas.openxmlformats.org/officeDocument/2006/relationships/image" Target="../media/image36.png"/></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tags" Target="../tags/tag4.xml"/><Relationship Id="rId21" Type="http://schemas.openxmlformats.org/officeDocument/2006/relationships/image" Target="../media/image35.png"/><Relationship Id="rId7" Type="http://schemas.openxmlformats.org/officeDocument/2006/relationships/tags" Target="../tags/tag8.xml"/><Relationship Id="rId12" Type="http://schemas.openxmlformats.org/officeDocument/2006/relationships/notesSlide" Target="../notesSlides/notesSlide3.xml"/><Relationship Id="rId17" Type="http://schemas.openxmlformats.org/officeDocument/2006/relationships/image" Target="../media/image31.png"/><Relationship Id="rId25" Type="http://schemas.openxmlformats.org/officeDocument/2006/relationships/image" Target="../media/image39.png"/><Relationship Id="rId2" Type="http://schemas.openxmlformats.org/officeDocument/2006/relationships/tags" Target="../tags/tag3.xml"/><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3.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2.xml"/><Relationship Id="rId24" Type="http://schemas.openxmlformats.org/officeDocument/2006/relationships/image" Target="../media/image38.png"/><Relationship Id="rId5" Type="http://schemas.openxmlformats.org/officeDocument/2006/relationships/tags" Target="../tags/tag6.xml"/><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png"/><Relationship Id="rId10" Type="http://schemas.openxmlformats.org/officeDocument/2006/relationships/tags" Target="../tags/tag11.xml"/><Relationship Id="rId19" Type="http://schemas.openxmlformats.org/officeDocument/2006/relationships/image" Target="../media/image33.png"/><Relationship Id="rId31" Type="http://schemas.openxmlformats.org/officeDocument/2006/relationships/image" Target="../media/image45.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png"/><Relationship Id="rId30" Type="http://schemas.openxmlformats.org/officeDocument/2006/relationships/image" Target="../media/image44.png"/></Relationships>
</file>

<file path=ppt/slides/_rels/slide3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76.png"/><Relationship Id="rId7" Type="http://schemas.openxmlformats.org/officeDocument/2006/relationships/image" Target="../media/image35.png"/><Relationship Id="rId2" Type="http://schemas.openxmlformats.org/officeDocument/2006/relationships/image" Target="../media/image50.png"/><Relationship Id="rId1" Type="http://schemas.openxmlformats.org/officeDocument/2006/relationships/slideLayout" Target="../slideLayouts/slideLayout17.xml"/><Relationship Id="rId6" Type="http://schemas.openxmlformats.org/officeDocument/2006/relationships/image" Target="../media/image38.png"/><Relationship Id="rId5" Type="http://schemas.openxmlformats.org/officeDocument/2006/relationships/image" Target="../media/image33.png"/><Relationship Id="rId4" Type="http://schemas.openxmlformats.org/officeDocument/2006/relationships/image" Target="../media/image78.png"/><Relationship Id="rId9" Type="http://schemas.openxmlformats.org/officeDocument/2006/relationships/image" Target="../media/image40.png"/></Relationships>
</file>

<file path=ppt/slides/_rels/slide3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76.png"/><Relationship Id="rId7" Type="http://schemas.openxmlformats.org/officeDocument/2006/relationships/image" Target="../media/image38.png"/><Relationship Id="rId2" Type="http://schemas.openxmlformats.org/officeDocument/2006/relationships/image" Target="../media/image50.png"/><Relationship Id="rId1" Type="http://schemas.openxmlformats.org/officeDocument/2006/relationships/slideLayout" Target="../slideLayouts/slideLayout17.xml"/><Relationship Id="rId6" Type="http://schemas.openxmlformats.org/officeDocument/2006/relationships/image" Target="../media/image36.png"/><Relationship Id="rId5" Type="http://schemas.openxmlformats.org/officeDocument/2006/relationships/image" Target="../media/image58.png"/><Relationship Id="rId4" Type="http://schemas.openxmlformats.org/officeDocument/2006/relationships/image" Target="../media/image78.png"/><Relationship Id="rId9" Type="http://schemas.openxmlformats.org/officeDocument/2006/relationships/hyperlink" Target="https://baike.so.com/doc/6786429-7003036.html"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76.png"/><Relationship Id="rId7" Type="http://schemas.openxmlformats.org/officeDocument/2006/relationships/image" Target="../media/image32.png"/><Relationship Id="rId2" Type="http://schemas.openxmlformats.org/officeDocument/2006/relationships/image" Target="../media/image50.png"/><Relationship Id="rId1" Type="http://schemas.openxmlformats.org/officeDocument/2006/relationships/slideLayout" Target="../slideLayouts/slideLayout17.xml"/><Relationship Id="rId6" Type="http://schemas.openxmlformats.org/officeDocument/2006/relationships/image" Target="../media/image35.png"/><Relationship Id="rId5" Type="http://schemas.openxmlformats.org/officeDocument/2006/relationships/image" Target="../media/image38.png"/><Relationship Id="rId4" Type="http://schemas.openxmlformats.org/officeDocument/2006/relationships/image" Target="../media/image78.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0.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76.png"/><Relationship Id="rId7" Type="http://schemas.openxmlformats.org/officeDocument/2006/relationships/image" Target="../media/image35.png"/><Relationship Id="rId2" Type="http://schemas.openxmlformats.org/officeDocument/2006/relationships/image" Target="../media/image50.png"/><Relationship Id="rId1" Type="http://schemas.openxmlformats.org/officeDocument/2006/relationships/slideLayout" Target="../slideLayouts/slideLayout17.xml"/><Relationship Id="rId6" Type="http://schemas.openxmlformats.org/officeDocument/2006/relationships/image" Target="../media/image38.png"/><Relationship Id="rId5" Type="http://schemas.openxmlformats.org/officeDocument/2006/relationships/image" Target="../media/image33.png"/><Relationship Id="rId4" Type="http://schemas.openxmlformats.org/officeDocument/2006/relationships/image" Target="../media/image78.png"/><Relationship Id="rId9"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0.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76.png"/><Relationship Id="rId7" Type="http://schemas.openxmlformats.org/officeDocument/2006/relationships/image" Target="../media/image38.png"/><Relationship Id="rId2" Type="http://schemas.openxmlformats.org/officeDocument/2006/relationships/image" Target="../media/image50.png"/><Relationship Id="rId1" Type="http://schemas.openxmlformats.org/officeDocument/2006/relationships/slideLayout" Target="../slideLayouts/slideLayout17.xml"/><Relationship Id="rId6" Type="http://schemas.openxmlformats.org/officeDocument/2006/relationships/image" Target="../media/image36.png"/><Relationship Id="rId5" Type="http://schemas.openxmlformats.org/officeDocument/2006/relationships/image" Target="../media/image58.png"/><Relationship Id="rId4" Type="http://schemas.openxmlformats.org/officeDocument/2006/relationships/image" Target="../media/image78.png"/></Relationships>
</file>

<file path=ppt/slides/_rels/slide3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50.png"/><Relationship Id="rId1" Type="http://schemas.openxmlformats.org/officeDocument/2006/relationships/slideLayout" Target="../slideLayouts/slideLayout17.xml"/><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50.png"/><Relationship Id="rId1" Type="http://schemas.openxmlformats.org/officeDocument/2006/relationships/slideLayout" Target="../slideLayouts/slideLayout17.xml"/><Relationship Id="rId4" Type="http://schemas.openxmlformats.org/officeDocument/2006/relationships/image" Target="../media/image67.png"/></Relationships>
</file>

<file path=ppt/slides/_rels/slide39.xml.rels><?xml version="1.0" encoding="UTF-8" standalone="yes"?>
<Relationships xmlns="http://schemas.openxmlformats.org/package/2006/relationships"><Relationship Id="rId3" Type="http://schemas.openxmlformats.org/officeDocument/2006/relationships/hyperlink" Target="https://baike.baidu.com/item/%E6%96%87%E8%89%BA%E9%98%B5%E5%9C%B0" TargetMode="External"/><Relationship Id="rId2" Type="http://schemas.openxmlformats.org/officeDocument/2006/relationships/image" Target="../media/image50.png"/><Relationship Id="rId1" Type="http://schemas.openxmlformats.org/officeDocument/2006/relationships/slideLayout" Target="../slideLayouts/slideLayout17.xml"/><Relationship Id="rId5" Type="http://schemas.openxmlformats.org/officeDocument/2006/relationships/image" Target="../media/image67.png"/><Relationship Id="rId4" Type="http://schemas.openxmlformats.org/officeDocument/2006/relationships/image" Target="../media/image79.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8.png"/><Relationship Id="rId39" Type="http://schemas.openxmlformats.org/officeDocument/2006/relationships/image" Target="../media/image40.png"/><Relationship Id="rId3" Type="http://schemas.openxmlformats.org/officeDocument/2006/relationships/image" Target="../media/image2.png"/><Relationship Id="rId21" Type="http://schemas.openxmlformats.org/officeDocument/2006/relationships/image" Target="../media/image21.png"/><Relationship Id="rId34" Type="http://schemas.openxmlformats.org/officeDocument/2006/relationships/image" Target="../media/image35.png"/><Relationship Id="rId42" Type="http://schemas.openxmlformats.org/officeDocument/2006/relationships/image" Target="../media/image4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7.png"/><Relationship Id="rId33" Type="http://schemas.openxmlformats.org/officeDocument/2006/relationships/image" Target="../media/image48.png"/><Relationship Id="rId38" Type="http://schemas.openxmlformats.org/officeDocument/2006/relationships/image" Target="../media/image39.png"/><Relationship Id="rId2" Type="http://schemas.openxmlformats.org/officeDocument/2006/relationships/notesSlide" Target="../notesSlides/notesSlide4.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46.png"/><Relationship Id="rId41"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3.png"/><Relationship Id="rId32" Type="http://schemas.openxmlformats.org/officeDocument/2006/relationships/image" Target="../media/image47.png"/><Relationship Id="rId37" Type="http://schemas.openxmlformats.org/officeDocument/2006/relationships/image" Target="../media/image49.png"/><Relationship Id="rId40" Type="http://schemas.openxmlformats.org/officeDocument/2006/relationships/image" Target="../media/image41.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30.png"/><Relationship Id="rId36" Type="http://schemas.openxmlformats.org/officeDocument/2006/relationships/image" Target="../media/image37.png"/><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32.png"/><Relationship Id="rId44" Type="http://schemas.openxmlformats.org/officeDocument/2006/relationships/image" Target="../media/image45.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9.png"/><Relationship Id="rId30" Type="http://schemas.openxmlformats.org/officeDocument/2006/relationships/image" Target="../media/image31.png"/><Relationship Id="rId35" Type="http://schemas.openxmlformats.org/officeDocument/2006/relationships/image" Target="../media/image36.png"/><Relationship Id="rId43" Type="http://schemas.openxmlformats.org/officeDocument/2006/relationships/image" Target="../media/image44.png"/></Relationships>
</file>

<file path=ppt/slides/_rels/slide4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50.png"/><Relationship Id="rId1" Type="http://schemas.openxmlformats.org/officeDocument/2006/relationships/slideLayout" Target="../slideLayouts/slideLayout17.xml"/><Relationship Id="rId4" Type="http://schemas.openxmlformats.org/officeDocument/2006/relationships/image" Target="../media/image67.png"/></Relationships>
</file>

<file path=ppt/slides/_rels/slide4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76.png"/><Relationship Id="rId7" Type="http://schemas.openxmlformats.org/officeDocument/2006/relationships/image" Target="../media/image38.png"/><Relationship Id="rId2" Type="http://schemas.openxmlformats.org/officeDocument/2006/relationships/image" Target="../media/image50.png"/><Relationship Id="rId1" Type="http://schemas.openxmlformats.org/officeDocument/2006/relationships/slideLayout" Target="../slideLayouts/slideLayout17.xml"/><Relationship Id="rId6" Type="http://schemas.openxmlformats.org/officeDocument/2006/relationships/image" Target="../media/image36.png"/><Relationship Id="rId5" Type="http://schemas.openxmlformats.org/officeDocument/2006/relationships/image" Target="../media/image58.png"/><Relationship Id="rId4" Type="http://schemas.openxmlformats.org/officeDocument/2006/relationships/image" Target="../media/image78.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png"/><Relationship Id="rId21" Type="http://schemas.openxmlformats.org/officeDocument/2006/relationships/image" Target="../media/image42.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notesSlide" Target="../notesSlides/notesSlide5.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5" Type="http://schemas.openxmlformats.org/officeDocument/2006/relationships/image" Target="../media/image3.png"/><Relationship Id="rId15" Type="http://schemas.openxmlformats.org/officeDocument/2006/relationships/image" Target="../media/image36.png"/><Relationship Id="rId23" Type="http://schemas.openxmlformats.org/officeDocument/2006/relationships/image" Target="../media/image44.pn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4.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s>
</file>

<file path=ppt/slides/_rels/slide6.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36.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image" Target="../media/image50.png"/><Relationship Id="rId1" Type="http://schemas.openxmlformats.org/officeDocument/2006/relationships/slideLayout" Target="../slideLayouts/slideLayout17.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0.png"/><Relationship Id="rId1" Type="http://schemas.openxmlformats.org/officeDocument/2006/relationships/slideLayout" Target="../slideLayouts/slideLayout17.xml"/><Relationship Id="rId4" Type="http://schemas.openxmlformats.org/officeDocument/2006/relationships/image" Target="../media/image62.png"/></Relationships>
</file>

<file path=ppt/slides/_rels/slide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0.png"/><Relationship Id="rId1" Type="http://schemas.openxmlformats.org/officeDocument/2006/relationships/slideLayout" Target="../slideLayouts/slideLayout17.xml"/><Relationship Id="rId5" Type="http://schemas.openxmlformats.org/officeDocument/2006/relationships/image" Target="../media/image62.png"/><Relationship Id="rId4" Type="http://schemas.openxmlformats.org/officeDocument/2006/relationships/image" Target="../media/image63.png"/></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7.xml"/><Relationship Id="rId5" Type="http://schemas.openxmlformats.org/officeDocument/2006/relationships/image" Target="../media/image65.png"/><Relationship Id="rId4" Type="http://schemas.openxmlformats.org/officeDocument/2006/relationships/image" Target="../media/image6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39056" y="388257"/>
            <a:ext cx="11314793" cy="6081486"/>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7618" y="487004"/>
            <a:ext cx="11024382" cy="6209217"/>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676" y="161779"/>
            <a:ext cx="12192000" cy="3341076"/>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6267" y="2893785"/>
            <a:ext cx="16783960" cy="4158343"/>
          </a:xfrm>
          <a:prstGeom prst="rect">
            <a:avLst/>
          </a:prstGeom>
        </p:spPr>
      </p:pic>
      <p:sp>
        <p:nvSpPr>
          <p:cNvPr id="17" name="文本框 16"/>
          <p:cNvSpPr txBox="1"/>
          <p:nvPr/>
        </p:nvSpPr>
        <p:spPr>
          <a:xfrm>
            <a:off x="4822273" y="2162352"/>
            <a:ext cx="4452356" cy="2308324"/>
          </a:xfrm>
          <a:prstGeom prst="rect">
            <a:avLst/>
          </a:prstGeom>
          <a:noFill/>
        </p:spPr>
        <p:txBody>
          <a:bodyPr wrap="square" rtlCol="0">
            <a:spAutoFit/>
          </a:bodyPr>
          <a:lstStyle/>
          <a:p>
            <a:pPr algn="ctr"/>
            <a:r>
              <a:rPr lang="zh-CN" altLang="zh-CN" sz="2800" b="1" dirty="0" smtClean="0">
                <a:solidFill>
                  <a:schemeClr val="accent1">
                    <a:lumMod val="75000"/>
                  </a:schemeClr>
                </a:solidFill>
              </a:rPr>
              <a:t>翻</a:t>
            </a:r>
            <a:r>
              <a:rPr lang="zh-CN" altLang="zh-CN" sz="2800" b="1" dirty="0">
                <a:solidFill>
                  <a:schemeClr val="accent1">
                    <a:lumMod val="75000"/>
                  </a:schemeClr>
                </a:solidFill>
              </a:rPr>
              <a:t>译的基本策略</a:t>
            </a:r>
          </a:p>
          <a:p>
            <a:pPr algn="ctr"/>
            <a:r>
              <a:rPr lang="kk-KZ" altLang="zh-CN" sz="2800" b="1" dirty="0">
                <a:solidFill>
                  <a:schemeClr val="accent1">
                    <a:lumMod val="75000"/>
                  </a:schemeClr>
                </a:solidFill>
                <a:latin typeface="Times New Roman" panose="02020603050405020304" pitchFamily="18" charset="0"/>
                <a:cs typeface="Times New Roman" panose="02020603050405020304" pitchFamily="18" charset="0"/>
              </a:rPr>
              <a:t>Аударманың әдісі</a:t>
            </a:r>
            <a:endParaRPr lang="zh-CN" altLang="zh-CN" sz="2800" b="1" dirty="0">
              <a:solidFill>
                <a:schemeClr val="accent1">
                  <a:lumMod val="75000"/>
                </a:schemeClr>
              </a:solidFill>
              <a:latin typeface="Times New Roman" panose="02020603050405020304" pitchFamily="18" charset="0"/>
              <a:cs typeface="Times New Roman" panose="02020603050405020304" pitchFamily="18" charset="0"/>
            </a:endParaRPr>
          </a:p>
          <a:p>
            <a:pPr algn="ctr"/>
            <a:r>
              <a:rPr lang="kk-KZ" altLang="zh-CN" sz="2800" b="1" dirty="0">
                <a:solidFill>
                  <a:schemeClr val="accent1">
                    <a:lumMod val="75000"/>
                  </a:schemeClr>
                </a:solidFill>
                <a:latin typeface="Times New Roman" panose="02020603050405020304" pitchFamily="18" charset="0"/>
                <a:cs typeface="Times New Roman" panose="02020603050405020304" pitchFamily="18" charset="0"/>
              </a:rPr>
              <a:t>Способ перевода</a:t>
            </a:r>
            <a:endParaRPr lang="zh-CN" altLang="zh-CN" sz="2800" b="1" dirty="0">
              <a:solidFill>
                <a:schemeClr val="accent1">
                  <a:lumMod val="75000"/>
                </a:schemeClr>
              </a:solidFill>
              <a:latin typeface="Times New Roman" panose="02020603050405020304" pitchFamily="18" charset="0"/>
              <a:cs typeface="Times New Roman" panose="02020603050405020304" pitchFamily="18" charset="0"/>
            </a:endParaRPr>
          </a:p>
          <a:p>
            <a:endParaRPr lang="zh-CN" altLang="en-US" sz="6000" dirty="0">
              <a:solidFill>
                <a:srgbClr val="0677B7"/>
              </a:solidFill>
              <a:latin typeface="博洋柳体" panose="02000600000000000000" pitchFamily="2" charset="-122"/>
              <a:ea typeface="博洋柳体" panose="02000600000000000000" pitchFamily="2" charset="-122"/>
              <a:cs typeface="博洋柳体" panose="02000600000000000000" pitchFamily="2" charset="-122"/>
              <a:sym typeface="+mn-lt"/>
            </a:endParaRPr>
          </a:p>
        </p:txBody>
      </p:sp>
      <p:sp>
        <p:nvSpPr>
          <p:cNvPr id="2" name="Прямоугольник 1"/>
          <p:cNvSpPr/>
          <p:nvPr/>
        </p:nvSpPr>
        <p:spPr>
          <a:xfrm>
            <a:off x="3087256" y="3502855"/>
            <a:ext cx="7120000" cy="1477328"/>
          </a:xfrm>
          <a:prstGeom prst="rect">
            <a:avLst/>
          </a:prstGeom>
        </p:spPr>
        <p:txBody>
          <a:bodyPr wrap="square">
            <a:spAutoFit/>
          </a:bodyPr>
          <a:lstStyle/>
          <a:p>
            <a:pPr algn="ctr"/>
            <a:r>
              <a:rPr lang="kk-KZ" altLang="zh-CN" dirty="0">
                <a:solidFill>
                  <a:srgbClr val="0091CA"/>
                </a:solidFill>
                <a:latin typeface="Times New Roman" panose="02020603050405020304" pitchFamily="18" charset="0"/>
                <a:cs typeface="Times New Roman" panose="02020603050405020304" pitchFamily="18" charset="0"/>
              </a:rPr>
              <a:t>Әл-Фараби атындағы Қазақ ұлттық университеті</a:t>
            </a:r>
            <a:br>
              <a:rPr lang="kk-KZ" altLang="zh-CN" dirty="0">
                <a:solidFill>
                  <a:srgbClr val="0091CA"/>
                </a:solidFill>
                <a:latin typeface="Times New Roman" panose="02020603050405020304" pitchFamily="18" charset="0"/>
                <a:cs typeface="Times New Roman" panose="02020603050405020304" pitchFamily="18" charset="0"/>
              </a:rPr>
            </a:br>
            <a:r>
              <a:rPr lang="kk-KZ" altLang="zh-CN" dirty="0">
                <a:solidFill>
                  <a:srgbClr val="0091CA"/>
                </a:solidFill>
                <a:latin typeface="Times New Roman" panose="02020603050405020304" pitchFamily="18" charset="0"/>
                <a:cs typeface="Times New Roman" panose="02020603050405020304" pitchFamily="18" charset="0"/>
              </a:rPr>
              <a:t>Шығыстану факультеті</a:t>
            </a:r>
          </a:p>
          <a:p>
            <a:pPr algn="ctr"/>
            <a:r>
              <a:rPr lang="kk-KZ" altLang="zh-CN" dirty="0">
                <a:solidFill>
                  <a:srgbClr val="0091CA"/>
                </a:solidFill>
                <a:latin typeface="Times New Roman" panose="02020603050405020304" pitchFamily="18" charset="0"/>
                <a:cs typeface="Times New Roman" panose="02020603050405020304" pitchFamily="18" charset="0"/>
              </a:rPr>
              <a:t>Оқытушы: Дүйсенбай Құлпынай</a:t>
            </a:r>
          </a:p>
          <a:p>
            <a:pPr algn="ctr"/>
            <a:r>
              <a:rPr lang="zh-CN" altLang="en-US" dirty="0">
                <a:solidFill>
                  <a:srgbClr val="0091CA"/>
                </a:solidFill>
              </a:rPr>
              <a:t>阿里法拉比哈萨克国立大学东方学系汉学教研室教师：古普</a:t>
            </a:r>
            <a:r>
              <a:rPr lang="zh-CN" altLang="en-US" dirty="0" smtClean="0">
                <a:solidFill>
                  <a:srgbClr val="0091CA"/>
                </a:solidFill>
              </a:rPr>
              <a:t>耐</a:t>
            </a:r>
            <a:endParaRPr lang="en-US" altLang="zh-CN" dirty="0" smtClean="0">
              <a:solidFill>
                <a:srgbClr val="0091CA"/>
              </a:solidFill>
            </a:endParaRPr>
          </a:p>
          <a:p>
            <a:endParaRPr lang="zh-CN" altLang="en-US" dirty="0">
              <a:solidFill>
                <a:srgbClr val="0091CA"/>
              </a:solidFill>
            </a:endParaRPr>
          </a:p>
        </p:txBody>
      </p:sp>
      <p:sp>
        <p:nvSpPr>
          <p:cNvPr id="3" name="Прямоугольник 2"/>
          <p:cNvSpPr/>
          <p:nvPr/>
        </p:nvSpPr>
        <p:spPr>
          <a:xfrm>
            <a:off x="8335926" y="5589253"/>
            <a:ext cx="3856074" cy="1107996"/>
          </a:xfrm>
          <a:prstGeom prst="rect">
            <a:avLst/>
          </a:prstGeom>
        </p:spPr>
        <p:txBody>
          <a:bodyPr wrap="square">
            <a:spAutoFit/>
          </a:bodyPr>
          <a:lstStyle/>
          <a:p>
            <a:r>
              <a:rPr lang="zh-CN" altLang="en-US" sz="2400" b="1" dirty="0">
                <a:solidFill>
                  <a:schemeClr val="accent1">
                    <a:lumMod val="75000"/>
                  </a:schemeClr>
                </a:solidFill>
              </a:rPr>
              <a:t>邮</a:t>
            </a:r>
            <a:r>
              <a:rPr lang="zh-CN" altLang="en-US" sz="2400" b="1" dirty="0" smtClean="0">
                <a:solidFill>
                  <a:schemeClr val="accent1">
                    <a:lumMod val="75000"/>
                  </a:schemeClr>
                </a:solidFill>
              </a:rPr>
              <a:t>箱：</a:t>
            </a:r>
            <a:r>
              <a:rPr lang="en-US" altLang="zh-CN" sz="2400" b="1" dirty="0" smtClean="0">
                <a:solidFill>
                  <a:schemeClr val="accent1">
                    <a:lumMod val="75000"/>
                  </a:schemeClr>
                </a:solidFill>
              </a:rPr>
              <a:t>849889179@qq.com</a:t>
            </a:r>
            <a:endParaRPr lang="en-US" altLang="zh-CN" sz="2400" b="1" dirty="0">
              <a:solidFill>
                <a:schemeClr val="accent1">
                  <a:lumMod val="75000"/>
                </a:schemeClr>
              </a:solidFill>
            </a:endParaRPr>
          </a:p>
          <a:p>
            <a:r>
              <a:rPr lang="en-US" altLang="zh-CN" sz="2400" b="1" dirty="0">
                <a:solidFill>
                  <a:schemeClr val="accent1">
                    <a:lumMod val="75000"/>
                  </a:schemeClr>
                </a:solidFill>
              </a:rPr>
              <a:t>Whatsapp:87013088361  </a:t>
            </a:r>
          </a:p>
          <a:p>
            <a:r>
              <a:rPr lang="en-US" altLang="zh-CN" dirty="0"/>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out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xit" presetSubtype="0" accel="100000" fill="hold" grpId="0" nodeType="clickEffect">
                                  <p:stCondLst>
                                    <p:cond delay="0"/>
                                  </p:stCondLst>
                                  <p:childTnLst>
                                    <p:anim calcmode="lin" valueType="num">
                                      <p:cBhvr>
                                        <p:cTn id="17" dur="1000"/>
                                        <p:tgtEl>
                                          <p:spTgt spid="8"/>
                                        </p:tgtEl>
                                        <p:attrNameLst>
                                          <p:attrName>ppt_w</p:attrName>
                                        </p:attrNameLst>
                                      </p:cBhvr>
                                      <p:tavLst>
                                        <p:tav tm="0">
                                          <p:val>
                                            <p:strVal val="ppt_w"/>
                                          </p:val>
                                        </p:tav>
                                        <p:tav tm="100000">
                                          <p:val>
                                            <p:strVal val="ppt_w+.3"/>
                                          </p:val>
                                        </p:tav>
                                      </p:tavLst>
                                    </p:anim>
                                    <p:anim calcmode="lin" valueType="num">
                                      <p:cBhvr>
                                        <p:cTn id="18" dur="1000"/>
                                        <p:tgtEl>
                                          <p:spTgt spid="8"/>
                                        </p:tgtEl>
                                        <p:attrNameLst>
                                          <p:attrName>ppt_h</p:attrName>
                                        </p:attrNameLst>
                                      </p:cBhvr>
                                      <p:tavLst>
                                        <p:tav tm="0">
                                          <p:val>
                                            <p:strVal val="ppt_h"/>
                                          </p:val>
                                        </p:tav>
                                        <p:tav tm="100000">
                                          <p:val>
                                            <p:strVal val="ppt_h"/>
                                          </p:val>
                                        </p:tav>
                                      </p:tavLst>
                                    </p:anim>
                                    <p:animEffect transition="out" filter="fade">
                                      <p:cBhvr>
                                        <p:cTn id="19" dur="1000"/>
                                        <p:tgtEl>
                                          <p:spTgt spid="8"/>
                                        </p:tgtEl>
                                      </p:cBhvr>
                                    </p:animEffect>
                                    <p:set>
                                      <p:cBhvr>
                                        <p:cTn id="20"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zh-CN" altLang="en-US"/>
          </a:p>
        </p:txBody>
      </p:sp>
      <p:pic>
        <p:nvPicPr>
          <p:cNvPr id="3" name="Рисунок 2"/>
          <p:cNvPicPr>
            <a:picLocks noChangeAspect="1"/>
          </p:cNvPicPr>
          <p:nvPr/>
        </p:nvPicPr>
        <p:blipFill>
          <a:blip r:embed="rId2"/>
          <a:stretch>
            <a:fillRect/>
          </a:stretch>
        </p:blipFill>
        <p:spPr>
          <a:xfrm>
            <a:off x="0" y="0"/>
            <a:ext cx="12192000" cy="6857999"/>
          </a:xfrm>
          <a:prstGeom prst="rect">
            <a:avLst/>
          </a:prstGeom>
        </p:spPr>
      </p:pic>
      <p:pic>
        <p:nvPicPr>
          <p:cNvPr id="4" name="Рисунок 3"/>
          <p:cNvPicPr>
            <a:picLocks noChangeAspect="1"/>
          </p:cNvPicPr>
          <p:nvPr/>
        </p:nvPicPr>
        <p:blipFill>
          <a:blip r:embed="rId3"/>
          <a:stretch>
            <a:fillRect/>
          </a:stretch>
        </p:blipFill>
        <p:spPr>
          <a:xfrm>
            <a:off x="0" y="787845"/>
            <a:ext cx="12192000" cy="2535936"/>
          </a:xfrm>
          <a:prstGeom prst="rect">
            <a:avLst/>
          </a:prstGeom>
        </p:spPr>
      </p:pic>
      <p:pic>
        <p:nvPicPr>
          <p:cNvPr id="5" name="Рисунок 4"/>
          <p:cNvPicPr>
            <a:picLocks noChangeAspect="1"/>
          </p:cNvPicPr>
          <p:nvPr/>
        </p:nvPicPr>
        <p:blipFill>
          <a:blip r:embed="rId4"/>
          <a:stretch>
            <a:fillRect/>
          </a:stretch>
        </p:blipFill>
        <p:spPr>
          <a:xfrm>
            <a:off x="0" y="3746501"/>
            <a:ext cx="12192000" cy="3157728"/>
          </a:xfrm>
          <a:prstGeom prst="rect">
            <a:avLst/>
          </a:prstGeom>
        </p:spPr>
      </p:pic>
      <p:pic>
        <p:nvPicPr>
          <p:cNvPr id="6" name="Рисунок 5"/>
          <p:cNvPicPr>
            <a:picLocks noChangeAspect="1"/>
          </p:cNvPicPr>
          <p:nvPr/>
        </p:nvPicPr>
        <p:blipFill>
          <a:blip r:embed="rId5"/>
          <a:stretch>
            <a:fillRect/>
          </a:stretch>
        </p:blipFill>
        <p:spPr>
          <a:xfrm>
            <a:off x="307802" y="365125"/>
            <a:ext cx="1060796" cy="1042506"/>
          </a:xfrm>
          <a:prstGeom prst="rect">
            <a:avLst/>
          </a:prstGeom>
        </p:spPr>
      </p:pic>
      <p:sp>
        <p:nvSpPr>
          <p:cNvPr id="7" name="Прямоугольник 6"/>
          <p:cNvSpPr/>
          <p:nvPr/>
        </p:nvSpPr>
        <p:spPr>
          <a:xfrm>
            <a:off x="1368597" y="1166843"/>
            <a:ext cx="9816853" cy="4524315"/>
          </a:xfrm>
          <a:prstGeom prst="rect">
            <a:avLst/>
          </a:prstGeom>
        </p:spPr>
        <p:txBody>
          <a:bodyPr wrap="square">
            <a:spAutoFit/>
          </a:bodyPr>
          <a:lstStyle/>
          <a:p>
            <a:r>
              <a:rPr lang="en-US" altLang="zh-CN" sz="3200" dirty="0">
                <a:solidFill>
                  <a:schemeClr val="accent5">
                    <a:lumMod val="75000"/>
                  </a:schemeClr>
                </a:solidFill>
                <a:latin typeface="Times New Roman" panose="02020603050405020304" pitchFamily="18" charset="0"/>
                <a:cs typeface="Times New Roman" panose="02020603050405020304" pitchFamily="18" charset="0"/>
              </a:rPr>
              <a:t>2  </a:t>
            </a:r>
            <a:r>
              <a:rPr lang="zh-CN" altLang="en-US" sz="3200" dirty="0">
                <a:solidFill>
                  <a:schemeClr val="accent5">
                    <a:lumMod val="75000"/>
                  </a:schemeClr>
                </a:solidFill>
                <a:latin typeface="Times New Roman" panose="02020603050405020304" pitchFamily="18" charset="0"/>
                <a:cs typeface="Times New Roman" panose="02020603050405020304" pitchFamily="18" charset="0"/>
              </a:rPr>
              <a:t>老爷何不順水推舟，做个人情。（</a:t>
            </a:r>
            <a:r>
              <a:rPr lang="en-US" altLang="zh-CN" sz="3200" dirty="0">
                <a:solidFill>
                  <a:schemeClr val="accent5">
                    <a:lumMod val="75000"/>
                  </a:schemeClr>
                </a:solidFill>
                <a:latin typeface="Times New Roman" panose="02020603050405020304" pitchFamily="18" charset="0"/>
                <a:cs typeface="Times New Roman" panose="02020603050405020304" pitchFamily="18" charset="0"/>
              </a:rPr>
              <a:t>《</a:t>
            </a:r>
            <a:r>
              <a:rPr lang="zh-CN" altLang="en-US" sz="3200" dirty="0">
                <a:solidFill>
                  <a:schemeClr val="accent5">
                    <a:lumMod val="75000"/>
                  </a:schemeClr>
                </a:solidFill>
                <a:latin typeface="Times New Roman" panose="02020603050405020304" pitchFamily="18" charset="0"/>
                <a:cs typeface="Times New Roman" panose="02020603050405020304" pitchFamily="18" charset="0"/>
              </a:rPr>
              <a:t>红楼梦</a:t>
            </a:r>
            <a:r>
              <a:rPr lang="en-US" altLang="zh-CN" sz="3200" dirty="0">
                <a:solidFill>
                  <a:schemeClr val="accent5">
                    <a:lumMod val="75000"/>
                  </a:schemeClr>
                </a:solidFill>
                <a:latin typeface="Times New Roman" panose="02020603050405020304" pitchFamily="18" charset="0"/>
                <a:cs typeface="Times New Roman" panose="02020603050405020304" pitchFamily="18" charset="0"/>
              </a:rPr>
              <a:t>》</a:t>
            </a:r>
            <a:r>
              <a:rPr lang="zh-CN" altLang="en-US" sz="3200" dirty="0">
                <a:solidFill>
                  <a:schemeClr val="accent5">
                    <a:lumMod val="75000"/>
                  </a:schemeClr>
                </a:solidFill>
                <a:latin typeface="Times New Roman" panose="02020603050405020304" pitchFamily="18" charset="0"/>
                <a:cs typeface="Times New Roman" panose="02020603050405020304" pitchFamily="18" charset="0"/>
              </a:rPr>
              <a:t>）</a:t>
            </a:r>
          </a:p>
          <a:p>
            <a:r>
              <a:rPr lang="kk-KZ" altLang="zh-CN" sz="3200" dirty="0">
                <a:solidFill>
                  <a:schemeClr val="accent5">
                    <a:lumMod val="75000"/>
                  </a:schemeClr>
                </a:solidFill>
                <a:latin typeface="Times New Roman" panose="02020603050405020304" pitchFamily="18" charset="0"/>
                <a:cs typeface="Times New Roman" panose="02020603050405020304" pitchFamily="18" charset="0"/>
              </a:rPr>
              <a:t>Почему бы вам не пустить, как говорится, лодку по течению и ие вынести приговор,  руководствуясь лишь </a:t>
            </a:r>
            <a:r>
              <a:rPr lang="en-US" altLang="zh-CN" sz="3200" dirty="0">
                <a:solidFill>
                  <a:schemeClr val="accent5">
                    <a:lumMod val="75000"/>
                  </a:schemeClr>
                </a:solidFill>
                <a:latin typeface="Times New Roman" panose="02020603050405020304" pitchFamily="18" charset="0"/>
                <a:cs typeface="Times New Roman" panose="02020603050405020304" pitchFamily="18" charset="0"/>
              </a:rPr>
              <a:t>c</a:t>
            </a:r>
            <a:r>
              <a:rPr lang="kk-KZ" altLang="zh-CN" sz="3200" dirty="0">
                <a:solidFill>
                  <a:schemeClr val="accent5">
                    <a:lumMod val="75000"/>
                  </a:schemeClr>
                </a:solidFill>
                <a:latin typeface="Times New Roman" panose="02020603050405020304" pitchFamily="18" charset="0"/>
                <a:cs typeface="Times New Roman" panose="02020603050405020304" pitchFamily="18" charset="0"/>
              </a:rPr>
              <a:t>обственными интересами и чувством благодарности к его родствениикам?</a:t>
            </a:r>
          </a:p>
          <a:p>
            <a:r>
              <a:rPr lang="kk-KZ" altLang="zh-CN" sz="3200" dirty="0">
                <a:solidFill>
                  <a:schemeClr val="accent5">
                    <a:lumMod val="75000"/>
                  </a:schemeClr>
                </a:solidFill>
                <a:latin typeface="Times New Roman" panose="02020603050405020304" pitchFamily="18" charset="0"/>
                <a:cs typeface="Times New Roman" panose="02020603050405020304" pitchFamily="18" charset="0"/>
              </a:rPr>
              <a:t>Неліктен сіздер өздеріңіздің мүдделеріңізді және туыстарына деген ризашылық сезімдерін басшылыққа ала отырып, айтқандай, кемеге көтерілуге және үкім шығаруға мүмкіндік бермейсіздер?</a:t>
            </a:r>
          </a:p>
        </p:txBody>
      </p:sp>
    </p:spTree>
    <p:extLst>
      <p:ext uri="{BB962C8B-B14F-4D97-AF65-F5344CB8AC3E}">
        <p14:creationId xmlns:p14="http://schemas.microsoft.com/office/powerpoint/2010/main" val="497662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39056" y="388257"/>
            <a:ext cx="11314793" cy="6081486"/>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8257"/>
            <a:ext cx="12192000" cy="2540000"/>
          </a:xfrm>
          <a:prstGeom prst="rect">
            <a:avLst/>
          </a:prstGeom>
        </p:spPr>
      </p:pic>
      <p:grpSp>
        <p:nvGrpSpPr>
          <p:cNvPr id="45" name="组合 44"/>
          <p:cNvGrpSpPr/>
          <p:nvPr/>
        </p:nvGrpSpPr>
        <p:grpSpPr>
          <a:xfrm rot="5400000">
            <a:off x="4237333" y="826779"/>
            <a:ext cx="4022133" cy="4514871"/>
            <a:chOff x="927701" y="1006877"/>
            <a:chExt cx="4022133" cy="4514871"/>
          </a:xfrm>
        </p:grpSpPr>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1429" y="1255234"/>
              <a:ext cx="1463043" cy="1527051"/>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3627" y="4223820"/>
              <a:ext cx="1052920" cy="1100780"/>
            </a:xfrm>
            <a:prstGeom prst="rect">
              <a:avLst/>
            </a:prstGeom>
          </p:spPr>
        </p:pic>
        <p:pic>
          <p:nvPicPr>
            <p:cNvPr id="12"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0213" y="1889069"/>
              <a:ext cx="1425177" cy="1295052"/>
            </a:xfrm>
            <a:prstGeom prst="rect">
              <a:avLst/>
            </a:prstGeom>
          </p:spPr>
        </p:pic>
        <p:pic>
          <p:nvPicPr>
            <p:cNvPr id="13" name="图片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12414" y="2825761"/>
              <a:ext cx="1073043" cy="1295051"/>
            </a:xfrm>
            <a:prstGeom prst="rect">
              <a:avLst/>
            </a:prstGeom>
          </p:spPr>
        </p:pic>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63864" y="4378207"/>
              <a:ext cx="1437296" cy="1143541"/>
            </a:xfrm>
            <a:prstGeom prst="rect">
              <a:avLst/>
            </a:prstGeom>
          </p:spPr>
        </p:pic>
        <p:pic>
          <p:nvPicPr>
            <p:cNvPr id="15" name="图片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32940" y="1006877"/>
              <a:ext cx="1577400" cy="1640329"/>
            </a:xfrm>
            <a:prstGeom prst="rect">
              <a:avLst/>
            </a:prstGeom>
          </p:spPr>
        </p:pic>
        <p:pic>
          <p:nvPicPr>
            <p:cNvPr id="16" name="图片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9333" y="3178284"/>
              <a:ext cx="1237788" cy="1123178"/>
            </a:xfrm>
            <a:prstGeom prst="rect">
              <a:avLst/>
            </a:prstGeom>
          </p:spPr>
        </p:pic>
        <p:pic>
          <p:nvPicPr>
            <p:cNvPr id="17" name="图片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27701" y="3759677"/>
              <a:ext cx="831647" cy="802156"/>
            </a:xfrm>
            <a:prstGeom prst="rect">
              <a:avLst/>
            </a:prstGeom>
          </p:spPr>
        </p:pic>
        <p:pic>
          <p:nvPicPr>
            <p:cNvPr id="18" name="图片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36816" y="2695640"/>
              <a:ext cx="1102963" cy="979101"/>
            </a:xfrm>
            <a:prstGeom prst="rect">
              <a:avLst/>
            </a:prstGeom>
          </p:spPr>
        </p:pic>
        <p:pic>
          <p:nvPicPr>
            <p:cNvPr id="19" name="图片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79640" y="1580697"/>
              <a:ext cx="908634" cy="856613"/>
            </a:xfrm>
            <a:prstGeom prst="rect">
              <a:avLst/>
            </a:prstGeom>
          </p:spPr>
        </p:pic>
        <p:pic>
          <p:nvPicPr>
            <p:cNvPr id="20" name="图片 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59743" y="4011395"/>
              <a:ext cx="931916" cy="1091167"/>
            </a:xfrm>
            <a:prstGeom prst="rect">
              <a:avLst/>
            </a:prstGeom>
          </p:spPr>
        </p:pic>
        <p:pic>
          <p:nvPicPr>
            <p:cNvPr id="21" name="图片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65357" y="3555442"/>
              <a:ext cx="1038084" cy="1108862"/>
            </a:xfrm>
            <a:prstGeom prst="rect">
              <a:avLst/>
            </a:prstGeom>
          </p:spPr>
        </p:pic>
        <p:pic>
          <p:nvPicPr>
            <p:cNvPr id="22" name="图片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224355" y="2780546"/>
              <a:ext cx="725479" cy="1002693"/>
            </a:xfrm>
            <a:prstGeom prst="rect">
              <a:avLst/>
            </a:prstGeom>
          </p:spPr>
        </p:pic>
        <p:pic>
          <p:nvPicPr>
            <p:cNvPr id="23" name="图片 2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440329" y="4417409"/>
              <a:ext cx="867036" cy="802156"/>
            </a:xfrm>
            <a:prstGeom prst="rect">
              <a:avLst/>
            </a:prstGeom>
          </p:spPr>
        </p:pic>
        <p:pic>
          <p:nvPicPr>
            <p:cNvPr id="24" name="图片 2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882246" y="4369887"/>
              <a:ext cx="790359" cy="943712"/>
            </a:xfrm>
            <a:prstGeom prst="rect">
              <a:avLst/>
            </a:prstGeom>
          </p:spPr>
        </p:pic>
        <p:pic>
          <p:nvPicPr>
            <p:cNvPr id="25" name="图片 2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622605" y="2502283"/>
              <a:ext cx="778562" cy="678293"/>
            </a:xfrm>
            <a:prstGeom prst="rect">
              <a:avLst/>
            </a:prstGeom>
          </p:spPr>
        </p:pic>
        <p:pic>
          <p:nvPicPr>
            <p:cNvPr id="26" name="图片 25"/>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433196" y="3673193"/>
              <a:ext cx="790359" cy="772664"/>
            </a:xfrm>
            <a:prstGeom prst="rect">
              <a:avLst/>
            </a:prstGeom>
          </p:spPr>
        </p:pic>
        <p:pic>
          <p:nvPicPr>
            <p:cNvPr id="28" name="图片 2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244631" y="2178456"/>
              <a:ext cx="1029434" cy="933132"/>
            </a:xfrm>
            <a:prstGeom prst="rect">
              <a:avLst/>
            </a:prstGeom>
          </p:spPr>
        </p:pic>
        <p:pic>
          <p:nvPicPr>
            <p:cNvPr id="29" name="图片 28"/>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913108" y="1618343"/>
              <a:ext cx="1751766" cy="1504042"/>
            </a:xfrm>
            <a:prstGeom prst="rect">
              <a:avLst/>
            </a:prstGeom>
          </p:spPr>
        </p:pic>
        <p:pic>
          <p:nvPicPr>
            <p:cNvPr id="30" name="图片 29"/>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rot="5400000">
              <a:off x="1043252" y="1876109"/>
              <a:ext cx="3739759" cy="3023622"/>
            </a:xfrm>
            <a:prstGeom prst="rect">
              <a:avLst/>
            </a:prstGeom>
          </p:spPr>
        </p:pic>
      </p:grpSp>
      <p:sp>
        <p:nvSpPr>
          <p:cNvPr id="46" name="文本框 45"/>
          <p:cNvSpPr txBox="1"/>
          <p:nvPr/>
        </p:nvSpPr>
        <p:spPr>
          <a:xfrm>
            <a:off x="5142826" y="2676912"/>
            <a:ext cx="2266759" cy="797654"/>
          </a:xfrm>
          <a:prstGeom prst="rect">
            <a:avLst/>
          </a:prstGeom>
          <a:noFill/>
        </p:spPr>
        <p:txBody>
          <a:bodyPr wrap="square" rtlCol="0">
            <a:spAutoFit/>
          </a:bodyPr>
          <a:lstStyle/>
          <a:p>
            <a:pPr>
              <a:lnSpc>
                <a:spcPts val="5500"/>
              </a:lnSpc>
            </a:pPr>
            <a:r>
              <a:rPr lang="zh-CN" altLang="zh-CN" sz="6000" b="1" dirty="0" smtClean="0">
                <a:solidFill>
                  <a:schemeClr val="accent5">
                    <a:lumMod val="75000"/>
                  </a:schemeClr>
                </a:solidFill>
                <a:effectLst>
                  <a:outerShdw blurRad="38100" dist="38100" dir="2700000" algn="tl">
                    <a:srgbClr val="000000">
                      <a:alpha val="43137"/>
                    </a:srgbClr>
                  </a:outerShdw>
                </a:effectLst>
              </a:rPr>
              <a:t>意译</a:t>
            </a:r>
            <a:endParaRPr lang="zh-CN" altLang="en-US" sz="6000" b="1" dirty="0">
              <a:solidFill>
                <a:schemeClr val="accent5">
                  <a:lumMod val="75000"/>
                </a:schemeClr>
              </a:solidFill>
              <a:effectLst>
                <a:outerShdw blurRad="38100" dist="38100" dir="2700000" algn="tl">
                  <a:srgbClr val="000000">
                    <a:alpha val="43137"/>
                  </a:srgbClr>
                </a:outerShdw>
              </a:effectLst>
              <a:latin typeface="博洋柳体" panose="02000600000000000000" pitchFamily="2" charset="-122"/>
              <a:ea typeface="博洋柳体" panose="02000600000000000000" pitchFamily="2" charset="-122"/>
              <a:cs typeface="博洋柳体" panose="02000600000000000000" pitchFamily="2" charset="-122"/>
              <a:sym typeface="+mn-lt"/>
            </a:endParaRPr>
          </a:p>
        </p:txBody>
      </p:sp>
      <p:pic>
        <p:nvPicPr>
          <p:cNvPr id="147" name="图片 146"/>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561523" y="2699657"/>
            <a:ext cx="16059808" cy="4158343"/>
          </a:xfrm>
          <a:prstGeom prst="rect">
            <a:avLst/>
          </a:prstGeom>
        </p:spPr>
      </p:pic>
      <p:pic>
        <p:nvPicPr>
          <p:cNvPr id="104" name="图片 103"/>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29350" y="4525276"/>
            <a:ext cx="448057" cy="414529"/>
          </a:xfrm>
          <a:prstGeom prst="rect">
            <a:avLst/>
          </a:prstGeom>
        </p:spPr>
      </p:pic>
      <p:pic>
        <p:nvPicPr>
          <p:cNvPr id="106" name="图片 105"/>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1043870" y="4664966"/>
            <a:ext cx="408433" cy="487681"/>
          </a:xfrm>
          <a:prstGeom prst="rect">
            <a:avLst/>
          </a:prstGeom>
        </p:spPr>
      </p:pic>
      <p:pic>
        <p:nvPicPr>
          <p:cNvPr id="108" name="图片 107"/>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162176" y="3437504"/>
            <a:ext cx="402337" cy="350521"/>
          </a:xfrm>
          <a:prstGeom prst="rect">
            <a:avLst/>
          </a:prstGeom>
        </p:spPr>
      </p:pic>
      <p:pic>
        <p:nvPicPr>
          <p:cNvPr id="110" name="图片 109"/>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7809256" y="4274226"/>
            <a:ext cx="408433" cy="399289"/>
          </a:xfrm>
          <a:prstGeom prst="rect">
            <a:avLst/>
          </a:prstGeom>
        </p:spPr>
      </p:pic>
      <p:pic>
        <p:nvPicPr>
          <p:cNvPr id="112" name="图片 11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715542" y="3690302"/>
            <a:ext cx="613281" cy="686080"/>
          </a:xfrm>
          <a:prstGeom prst="rect">
            <a:avLst/>
          </a:prstGeom>
        </p:spPr>
      </p:pic>
      <p:pic>
        <p:nvPicPr>
          <p:cNvPr id="114" name="图片 113"/>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9217481" y="3109839"/>
            <a:ext cx="944882" cy="856490"/>
          </a:xfrm>
          <a:prstGeom prst="rect">
            <a:avLst/>
          </a:prstGeom>
        </p:spPr>
      </p:pic>
      <p:pic>
        <p:nvPicPr>
          <p:cNvPr id="116" name="图片 115"/>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0229337" y="4394382"/>
            <a:ext cx="905258" cy="777242"/>
          </a:xfrm>
          <a:prstGeom prst="rect">
            <a:avLst/>
          </a:prstGeom>
        </p:spPr>
      </p:pic>
      <p:pic>
        <p:nvPicPr>
          <p:cNvPr id="120" name="图片 119"/>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226706" y="3656961"/>
            <a:ext cx="1353315" cy="1328931"/>
          </a:xfrm>
          <a:prstGeom prst="rect">
            <a:avLst/>
          </a:prstGeom>
        </p:spPr>
      </p:pic>
      <p:pic>
        <p:nvPicPr>
          <p:cNvPr id="122" name="图片 121"/>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0700228" y="3656961"/>
            <a:ext cx="914304" cy="954305"/>
          </a:xfrm>
          <a:prstGeom prst="rect">
            <a:avLst/>
          </a:prstGeom>
        </p:spPr>
      </p:pic>
      <p:pic>
        <p:nvPicPr>
          <p:cNvPr id="124" name="图片 123"/>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873529" y="3764789"/>
            <a:ext cx="701041" cy="637033"/>
          </a:xfrm>
          <a:prstGeom prst="rect">
            <a:avLst/>
          </a:prstGeom>
        </p:spPr>
      </p:pic>
      <p:pic>
        <p:nvPicPr>
          <p:cNvPr id="126" name="图片 125"/>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9520832" y="4182360"/>
            <a:ext cx="530353" cy="640081"/>
          </a:xfrm>
          <a:prstGeom prst="rect">
            <a:avLst/>
          </a:prstGeom>
        </p:spPr>
      </p:pic>
      <p:pic>
        <p:nvPicPr>
          <p:cNvPr id="128" name="图片 127"/>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005318" y="4244342"/>
            <a:ext cx="835154" cy="664465"/>
          </a:xfrm>
          <a:prstGeom prst="rect">
            <a:avLst/>
          </a:prstGeom>
        </p:spPr>
      </p:pic>
      <p:pic>
        <p:nvPicPr>
          <p:cNvPr id="130" name="图片 129"/>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2435672" y="2951070"/>
            <a:ext cx="901885" cy="937864"/>
          </a:xfrm>
          <a:prstGeom prst="rect">
            <a:avLst/>
          </a:prstGeom>
        </p:spPr>
      </p:pic>
      <p:pic>
        <p:nvPicPr>
          <p:cNvPr id="132" name="图片 131"/>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3487110" y="4055202"/>
            <a:ext cx="493777" cy="448057"/>
          </a:xfrm>
          <a:prstGeom prst="rect">
            <a:avLst/>
          </a:prstGeom>
        </p:spPr>
      </p:pic>
      <p:pic>
        <p:nvPicPr>
          <p:cNvPr id="134" name="图片 133"/>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8598254" y="4305311"/>
            <a:ext cx="429769" cy="414529"/>
          </a:xfrm>
          <a:prstGeom prst="rect">
            <a:avLst/>
          </a:prstGeom>
        </p:spPr>
      </p:pic>
      <p:pic>
        <p:nvPicPr>
          <p:cNvPr id="136" name="图片 135"/>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2712704" y="3934438"/>
            <a:ext cx="569977" cy="505969"/>
          </a:xfrm>
          <a:prstGeom prst="rect">
            <a:avLst/>
          </a:prstGeom>
        </p:spPr>
      </p:pic>
      <p:pic>
        <p:nvPicPr>
          <p:cNvPr id="138" name="图片 137"/>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8701251" y="3558009"/>
            <a:ext cx="798578" cy="752858"/>
          </a:xfrm>
          <a:prstGeom prst="rect">
            <a:avLst/>
          </a:prstGeom>
        </p:spPr>
      </p:pic>
      <p:pic>
        <p:nvPicPr>
          <p:cNvPr id="140" name="图片 139"/>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4306259" y="3926719"/>
            <a:ext cx="481585" cy="563881"/>
          </a:xfrm>
          <a:prstGeom prst="rect">
            <a:avLst/>
          </a:prstGeom>
        </p:spPr>
      </p:pic>
      <p:pic>
        <p:nvPicPr>
          <p:cNvPr id="142" name="图片 141"/>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3717031" y="3478276"/>
            <a:ext cx="536449" cy="573025"/>
          </a:xfrm>
          <a:prstGeom prst="rect">
            <a:avLst/>
          </a:prstGeom>
        </p:spPr>
      </p:pic>
      <p:pic>
        <p:nvPicPr>
          <p:cNvPr id="144" name="图片 143"/>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8016631" y="3808986"/>
            <a:ext cx="374905" cy="51816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zh-CN" altLang="en-US"/>
          </a:p>
        </p:txBody>
      </p:sp>
      <p:pic>
        <p:nvPicPr>
          <p:cNvPr id="4" name="Рисунок 3"/>
          <p:cNvPicPr>
            <a:picLocks noChangeAspect="1"/>
          </p:cNvPicPr>
          <p:nvPr/>
        </p:nvPicPr>
        <p:blipFill>
          <a:blip r:embed="rId2"/>
          <a:stretch>
            <a:fillRect/>
          </a:stretch>
        </p:blipFill>
        <p:spPr>
          <a:xfrm>
            <a:off x="0" y="0"/>
            <a:ext cx="12191999" cy="6857999"/>
          </a:xfrm>
          <a:prstGeom prst="rect">
            <a:avLst/>
          </a:prstGeom>
        </p:spPr>
      </p:pic>
      <p:pic>
        <p:nvPicPr>
          <p:cNvPr id="5" name="Рисунок 4"/>
          <p:cNvPicPr>
            <a:picLocks noChangeAspect="1"/>
          </p:cNvPicPr>
          <p:nvPr/>
        </p:nvPicPr>
        <p:blipFill>
          <a:blip r:embed="rId3"/>
          <a:stretch>
            <a:fillRect/>
          </a:stretch>
        </p:blipFill>
        <p:spPr>
          <a:xfrm>
            <a:off x="0" y="1850135"/>
            <a:ext cx="12192000" cy="5007863"/>
          </a:xfrm>
          <a:prstGeom prst="rect">
            <a:avLst/>
          </a:prstGeom>
        </p:spPr>
      </p:pic>
      <p:pic>
        <p:nvPicPr>
          <p:cNvPr id="6" name="Рисунок 5"/>
          <p:cNvPicPr>
            <a:picLocks noChangeAspect="1"/>
          </p:cNvPicPr>
          <p:nvPr/>
        </p:nvPicPr>
        <p:blipFill>
          <a:blip r:embed="rId4"/>
          <a:stretch>
            <a:fillRect/>
          </a:stretch>
        </p:blipFill>
        <p:spPr>
          <a:xfrm>
            <a:off x="33458" y="5684887"/>
            <a:ext cx="804742" cy="835224"/>
          </a:xfrm>
          <a:prstGeom prst="rect">
            <a:avLst/>
          </a:prstGeom>
        </p:spPr>
      </p:pic>
      <p:pic>
        <p:nvPicPr>
          <p:cNvPr id="7" name="Рисунок 6"/>
          <p:cNvPicPr>
            <a:picLocks noChangeAspect="1"/>
          </p:cNvPicPr>
          <p:nvPr/>
        </p:nvPicPr>
        <p:blipFill>
          <a:blip r:embed="rId5"/>
          <a:stretch>
            <a:fillRect/>
          </a:stretch>
        </p:blipFill>
        <p:spPr>
          <a:xfrm>
            <a:off x="838200" y="5940940"/>
            <a:ext cx="835224" cy="664522"/>
          </a:xfrm>
          <a:prstGeom prst="rect">
            <a:avLst/>
          </a:prstGeom>
        </p:spPr>
      </p:pic>
      <p:pic>
        <p:nvPicPr>
          <p:cNvPr id="8" name="Рисунок 7"/>
          <p:cNvPicPr>
            <a:picLocks noChangeAspect="1"/>
          </p:cNvPicPr>
          <p:nvPr/>
        </p:nvPicPr>
        <p:blipFill>
          <a:blip r:embed="rId6"/>
          <a:stretch>
            <a:fillRect/>
          </a:stretch>
        </p:blipFill>
        <p:spPr>
          <a:xfrm>
            <a:off x="1777065" y="6203091"/>
            <a:ext cx="701101" cy="634039"/>
          </a:xfrm>
          <a:prstGeom prst="rect">
            <a:avLst/>
          </a:prstGeom>
        </p:spPr>
      </p:pic>
      <p:pic>
        <p:nvPicPr>
          <p:cNvPr id="9" name="Рисунок 8"/>
          <p:cNvPicPr>
            <a:picLocks noChangeAspect="1"/>
          </p:cNvPicPr>
          <p:nvPr/>
        </p:nvPicPr>
        <p:blipFill>
          <a:blip r:embed="rId7"/>
          <a:stretch>
            <a:fillRect/>
          </a:stretch>
        </p:blipFill>
        <p:spPr>
          <a:xfrm>
            <a:off x="41160" y="1942078"/>
            <a:ext cx="12192000" cy="4938612"/>
          </a:xfrm>
          <a:prstGeom prst="rect">
            <a:avLst/>
          </a:prstGeom>
        </p:spPr>
      </p:pic>
      <p:pic>
        <p:nvPicPr>
          <p:cNvPr id="10" name="Рисунок 9"/>
          <p:cNvPicPr>
            <a:picLocks noChangeAspect="1"/>
          </p:cNvPicPr>
          <p:nvPr/>
        </p:nvPicPr>
        <p:blipFill>
          <a:blip r:embed="rId8"/>
          <a:stretch>
            <a:fillRect/>
          </a:stretch>
        </p:blipFill>
        <p:spPr>
          <a:xfrm>
            <a:off x="2615265" y="5794624"/>
            <a:ext cx="1060796" cy="1042506"/>
          </a:xfrm>
          <a:prstGeom prst="rect">
            <a:avLst/>
          </a:prstGeom>
        </p:spPr>
      </p:pic>
      <p:sp>
        <p:nvSpPr>
          <p:cNvPr id="11" name="Прямоугольник 10"/>
          <p:cNvSpPr/>
          <p:nvPr/>
        </p:nvSpPr>
        <p:spPr>
          <a:xfrm>
            <a:off x="1085035" y="1127051"/>
            <a:ext cx="9717644" cy="3416320"/>
          </a:xfrm>
          <a:prstGeom prst="rect">
            <a:avLst/>
          </a:prstGeom>
        </p:spPr>
        <p:txBody>
          <a:bodyPr wrap="square">
            <a:spAutoFit/>
          </a:bodyPr>
          <a:lstStyle/>
          <a:p>
            <a:r>
              <a:rPr lang="zh-CN" altLang="en-US" sz="3600" dirty="0"/>
              <a:t/>
            </a:r>
            <a:br>
              <a:rPr lang="zh-CN" altLang="en-US" sz="3600" dirty="0"/>
            </a:br>
            <a:r>
              <a:rPr lang="zh-CN" altLang="en-US" sz="3600" dirty="0" smtClean="0">
                <a:solidFill>
                  <a:schemeClr val="accent5">
                    <a:lumMod val="75000"/>
                  </a:schemeClr>
                </a:solidFill>
              </a:rPr>
              <a:t>所</a:t>
            </a:r>
            <a:r>
              <a:rPr lang="zh-CN" altLang="en-US" sz="3600" dirty="0">
                <a:solidFill>
                  <a:schemeClr val="accent5">
                    <a:lumMod val="75000"/>
                  </a:schemeClr>
                </a:solidFill>
              </a:rPr>
              <a:t>谓意译。是指为了准确表达原文意思而摆脱原文语言形式。束缚的翻译策略的外语表达方式无法用汉语照直表达或者照直表达成汉语后不符合汉语习惯。这时就需要动用意译这种翻译策略。</a:t>
            </a:r>
          </a:p>
        </p:txBody>
      </p:sp>
      <p:pic>
        <p:nvPicPr>
          <p:cNvPr id="13" name="Рисунок 12"/>
          <p:cNvPicPr>
            <a:picLocks noChangeAspect="1"/>
          </p:cNvPicPr>
          <p:nvPr/>
        </p:nvPicPr>
        <p:blipFill>
          <a:blip r:embed="rId9"/>
          <a:stretch>
            <a:fillRect/>
          </a:stretch>
        </p:blipFill>
        <p:spPr>
          <a:xfrm>
            <a:off x="246835" y="143438"/>
            <a:ext cx="1182727" cy="1170533"/>
          </a:xfrm>
          <a:prstGeom prst="rect">
            <a:avLst/>
          </a:prstGeom>
        </p:spPr>
      </p:pic>
      <p:pic>
        <p:nvPicPr>
          <p:cNvPr id="14" name="图片 6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23856" y="365123"/>
            <a:ext cx="1059888" cy="1040791"/>
          </a:xfrm>
          <a:prstGeom prst="rect">
            <a:avLst/>
          </a:prstGeom>
        </p:spPr>
      </p:pic>
      <p:pic>
        <p:nvPicPr>
          <p:cNvPr id="15" name="图片 13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353800" y="1232653"/>
            <a:ext cx="569977" cy="505969"/>
          </a:xfrm>
          <a:prstGeom prst="rect">
            <a:avLst/>
          </a:prstGeom>
        </p:spPr>
      </p:pic>
    </p:spTree>
    <p:extLst>
      <p:ext uri="{BB962C8B-B14F-4D97-AF65-F5344CB8AC3E}">
        <p14:creationId xmlns:p14="http://schemas.microsoft.com/office/powerpoint/2010/main" val="340149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300" fill="hold"/>
                                        <p:tgtEl>
                                          <p:spTgt spid="15"/>
                                        </p:tgtEl>
                                        <p:attrNameLst>
                                          <p:attrName>ppt_w</p:attrName>
                                        </p:attrNameLst>
                                      </p:cBhvr>
                                      <p:tavLst>
                                        <p:tav tm="0">
                                          <p:val>
                                            <p:fltVal val="0"/>
                                          </p:val>
                                        </p:tav>
                                        <p:tav tm="100000">
                                          <p:val>
                                            <p:strVal val="#ppt_w"/>
                                          </p:val>
                                        </p:tav>
                                      </p:tavLst>
                                    </p:anim>
                                    <p:anim calcmode="lin" valueType="num">
                                      <p:cBhvr>
                                        <p:cTn id="14" dur="300" fill="hold"/>
                                        <p:tgtEl>
                                          <p:spTgt spid="15"/>
                                        </p:tgtEl>
                                        <p:attrNameLst>
                                          <p:attrName>ppt_h</p:attrName>
                                        </p:attrNameLst>
                                      </p:cBhvr>
                                      <p:tavLst>
                                        <p:tav tm="0">
                                          <p:val>
                                            <p:fltVal val="0"/>
                                          </p:val>
                                        </p:tav>
                                        <p:tav tm="100000">
                                          <p:val>
                                            <p:strVal val="#ppt_h"/>
                                          </p:val>
                                        </p:tav>
                                      </p:tavLst>
                                    </p:anim>
                                    <p:animEffect transition="in" filter="fade">
                                      <p:cBhvr>
                                        <p:cTn id="15"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8257"/>
            <a:ext cx="12192000" cy="2540000"/>
          </a:xfrm>
          <a:prstGeom prst="rect">
            <a:avLst/>
          </a:prstGeom>
        </p:spPr>
      </p:pic>
      <p:pic>
        <p:nvPicPr>
          <p:cNvPr id="54" name="图片 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8419" y="6312149"/>
            <a:ext cx="448057" cy="414529"/>
          </a:xfrm>
          <a:prstGeom prst="rect">
            <a:avLst/>
          </a:prstGeom>
        </p:spPr>
      </p:pic>
      <p:pic>
        <p:nvPicPr>
          <p:cNvPr id="55" name="图片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10315" y="6301694"/>
            <a:ext cx="408433" cy="487681"/>
          </a:xfrm>
          <a:prstGeom prst="rect">
            <a:avLst/>
          </a:prstGeom>
        </p:spPr>
      </p:pic>
      <p:pic>
        <p:nvPicPr>
          <p:cNvPr id="56" name="图片 5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85802" y="6371379"/>
            <a:ext cx="402337" cy="350521"/>
          </a:xfrm>
          <a:prstGeom prst="rect">
            <a:avLst/>
          </a:prstGeom>
        </p:spPr>
      </p:pic>
      <p:pic>
        <p:nvPicPr>
          <p:cNvPr id="57" name="图片 5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52565" y="6143778"/>
            <a:ext cx="408433" cy="399289"/>
          </a:xfrm>
          <a:prstGeom prst="rect">
            <a:avLst/>
          </a:prstGeom>
        </p:spPr>
      </p:pic>
      <p:pic>
        <p:nvPicPr>
          <p:cNvPr id="59" name="图片 5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45738" y="5929810"/>
            <a:ext cx="944882" cy="856490"/>
          </a:xfrm>
          <a:prstGeom prst="rect">
            <a:avLst/>
          </a:prstGeom>
        </p:spPr>
      </p:pic>
      <p:pic>
        <p:nvPicPr>
          <p:cNvPr id="60" name="图片 5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05057" y="6072437"/>
            <a:ext cx="905258" cy="777242"/>
          </a:xfrm>
          <a:prstGeom prst="rect">
            <a:avLst/>
          </a:prstGeom>
        </p:spPr>
      </p:pic>
      <p:pic>
        <p:nvPicPr>
          <p:cNvPr id="61" name="图片 6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19908" y="5865429"/>
            <a:ext cx="1059888" cy="1040791"/>
          </a:xfrm>
          <a:prstGeom prst="rect">
            <a:avLst/>
          </a:prstGeom>
        </p:spPr>
      </p:pic>
      <p:pic>
        <p:nvPicPr>
          <p:cNvPr id="62" name="图片 6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99829" y="5944436"/>
            <a:ext cx="806576" cy="841864"/>
          </a:xfrm>
          <a:prstGeom prst="rect">
            <a:avLst/>
          </a:prstGeom>
        </p:spPr>
      </p:pic>
      <p:pic>
        <p:nvPicPr>
          <p:cNvPr id="63" name="图片 6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089637" y="6269187"/>
            <a:ext cx="701041" cy="637033"/>
          </a:xfrm>
          <a:prstGeom prst="rect">
            <a:avLst/>
          </a:prstGeom>
        </p:spPr>
      </p:pic>
      <p:pic>
        <p:nvPicPr>
          <p:cNvPr id="64" name="图片 6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015125" y="6072437"/>
            <a:ext cx="530353" cy="640081"/>
          </a:xfrm>
          <a:prstGeom prst="rect">
            <a:avLst/>
          </a:prstGeom>
        </p:spPr>
      </p:pic>
      <p:pic>
        <p:nvPicPr>
          <p:cNvPr id="65" name="图片 6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702151" y="6124910"/>
            <a:ext cx="835154" cy="664465"/>
          </a:xfrm>
          <a:prstGeom prst="rect">
            <a:avLst/>
          </a:prstGeom>
        </p:spPr>
      </p:pic>
      <p:pic>
        <p:nvPicPr>
          <p:cNvPr id="66" name="图片 6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698672" y="5954235"/>
            <a:ext cx="801678" cy="833659"/>
          </a:xfrm>
          <a:prstGeom prst="rect">
            <a:avLst/>
          </a:prstGeom>
        </p:spPr>
      </p:pic>
      <p:pic>
        <p:nvPicPr>
          <p:cNvPr id="67" name="图片 6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625757" y="6086782"/>
            <a:ext cx="493777" cy="448057"/>
          </a:xfrm>
          <a:prstGeom prst="rect">
            <a:avLst/>
          </a:prstGeom>
        </p:spPr>
      </p:pic>
      <p:pic>
        <p:nvPicPr>
          <p:cNvPr id="68" name="图片 6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572340" y="6338269"/>
            <a:ext cx="429769" cy="414529"/>
          </a:xfrm>
          <a:prstGeom prst="rect">
            <a:avLst/>
          </a:prstGeom>
        </p:spPr>
      </p:pic>
      <p:pic>
        <p:nvPicPr>
          <p:cNvPr id="69" name="图片 6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469690" y="6334718"/>
            <a:ext cx="569977" cy="505969"/>
          </a:xfrm>
          <a:prstGeom prst="rect">
            <a:avLst/>
          </a:prstGeom>
        </p:spPr>
      </p:pic>
      <p:pic>
        <p:nvPicPr>
          <p:cNvPr id="70" name="图片 6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870294" y="6146979"/>
            <a:ext cx="798578" cy="752858"/>
          </a:xfrm>
          <a:prstGeom prst="rect">
            <a:avLst/>
          </a:prstGeom>
        </p:spPr>
      </p:pic>
      <p:pic>
        <p:nvPicPr>
          <p:cNvPr id="71" name="图片 7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436889" y="6315037"/>
            <a:ext cx="481585" cy="563881"/>
          </a:xfrm>
          <a:prstGeom prst="rect">
            <a:avLst/>
          </a:prstGeom>
        </p:spPr>
      </p:pic>
      <p:pic>
        <p:nvPicPr>
          <p:cNvPr id="72" name="图片 7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945728" y="6209584"/>
            <a:ext cx="536449" cy="573025"/>
          </a:xfrm>
          <a:prstGeom prst="rect">
            <a:avLst/>
          </a:prstGeom>
        </p:spPr>
      </p:pic>
      <p:pic>
        <p:nvPicPr>
          <p:cNvPr id="73" name="图片 72"/>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999919" y="6004096"/>
            <a:ext cx="374905" cy="518161"/>
          </a:xfrm>
          <a:prstGeom prst="rect">
            <a:avLst/>
          </a:prstGeom>
        </p:spPr>
      </p:pic>
      <p:pic>
        <p:nvPicPr>
          <p:cNvPr id="74" name="图片 7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11545" y="6143778"/>
            <a:ext cx="569977" cy="505969"/>
          </a:xfrm>
          <a:prstGeom prst="rect">
            <a:avLst/>
          </a:prstGeom>
        </p:spPr>
      </p:pic>
      <p:pic>
        <p:nvPicPr>
          <p:cNvPr id="75" name="图片 7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7607656">
            <a:off x="926469" y="6181973"/>
            <a:ext cx="798578" cy="752858"/>
          </a:xfrm>
          <a:prstGeom prst="rect">
            <a:avLst/>
          </a:prstGeom>
        </p:spPr>
      </p:pic>
      <p:pic>
        <p:nvPicPr>
          <p:cNvPr id="76" name="图片 7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127382" y="5932215"/>
            <a:ext cx="481585" cy="563881"/>
          </a:xfrm>
          <a:prstGeom prst="rect">
            <a:avLst/>
          </a:prstGeom>
        </p:spPr>
      </p:pic>
      <p:sp>
        <p:nvSpPr>
          <p:cNvPr id="37" name="矩形 36"/>
          <p:cNvSpPr/>
          <p:nvPr/>
        </p:nvSpPr>
        <p:spPr>
          <a:xfrm>
            <a:off x="311545" y="388258"/>
            <a:ext cx="11507203" cy="5078313"/>
          </a:xfrm>
          <a:prstGeom prst="rect">
            <a:avLst/>
          </a:prstGeom>
        </p:spPr>
        <p:txBody>
          <a:bodyPr wrap="square">
            <a:spAutoFit/>
          </a:bodyPr>
          <a:lstStyle/>
          <a:p>
            <a:pPr fontAlgn="auto">
              <a:lnSpc>
                <a:spcPct val="150000"/>
              </a:lnSpc>
            </a:pPr>
            <a:r>
              <a:rPr lang="en-US" altLang="zh-CN" sz="3600" dirty="0" smtClean="0">
                <a:solidFill>
                  <a:schemeClr val="accent5">
                    <a:lumMod val="75000"/>
                  </a:schemeClr>
                </a:solidFill>
              </a:rPr>
              <a:t>    </a:t>
            </a:r>
            <a:r>
              <a:rPr lang="zh-CN" altLang="zh-CN" sz="3600" dirty="0" smtClean="0">
                <a:solidFill>
                  <a:schemeClr val="accent5">
                    <a:lumMod val="75000"/>
                  </a:schemeClr>
                </a:solidFill>
              </a:rPr>
              <a:t>在</a:t>
            </a:r>
            <a:r>
              <a:rPr lang="zh-CN" altLang="zh-CN" sz="3600" dirty="0">
                <a:solidFill>
                  <a:schemeClr val="accent5">
                    <a:lumMod val="75000"/>
                  </a:schemeClr>
                </a:solidFill>
              </a:rPr>
              <a:t>翻译中。绝不可能只</a:t>
            </a:r>
            <a:r>
              <a:rPr lang="zh-CN" altLang="zh-CN" sz="3600" dirty="0" smtClean="0">
                <a:solidFill>
                  <a:schemeClr val="accent5">
                    <a:lumMod val="75000"/>
                  </a:schemeClr>
                </a:solidFill>
              </a:rPr>
              <a:t>用</a:t>
            </a:r>
            <a:r>
              <a:rPr lang="zh-CN" altLang="en-US" sz="3600" dirty="0" smtClean="0">
                <a:solidFill>
                  <a:schemeClr val="accent5">
                    <a:lumMod val="75000"/>
                  </a:schemeClr>
                </a:solidFill>
              </a:rPr>
              <a:t>直</a:t>
            </a:r>
            <a:r>
              <a:rPr lang="zh-CN" altLang="zh-CN" sz="3600" dirty="0" smtClean="0">
                <a:solidFill>
                  <a:schemeClr val="accent5">
                    <a:lumMod val="75000"/>
                  </a:schemeClr>
                </a:solidFill>
              </a:rPr>
              <a:t>译</a:t>
            </a:r>
            <a:r>
              <a:rPr lang="zh-CN" altLang="zh-CN" sz="3600" dirty="0">
                <a:solidFill>
                  <a:schemeClr val="accent5">
                    <a:lumMod val="75000"/>
                  </a:schemeClr>
                </a:solidFill>
              </a:rPr>
              <a:t>法或只用意译法，而是要根据实际情况灵活动用这两种策略：能直译的就直译不能直译的就意译。所以他们是彼此互补。相得益彰的。</a:t>
            </a:r>
            <a:br>
              <a:rPr lang="zh-CN" altLang="zh-CN" sz="3600" dirty="0">
                <a:solidFill>
                  <a:schemeClr val="accent5">
                    <a:lumMod val="75000"/>
                  </a:schemeClr>
                </a:solidFill>
              </a:rPr>
            </a:br>
            <a:r>
              <a:rPr lang="en-US" altLang="zh-CN" sz="3600" dirty="0">
                <a:solidFill>
                  <a:schemeClr val="accent5">
                    <a:lumMod val="75000"/>
                  </a:schemeClr>
                </a:solidFill>
              </a:rPr>
              <a:t>  </a:t>
            </a:r>
            <a:r>
              <a:rPr lang="en-US" altLang="zh-CN" sz="3600" dirty="0" smtClean="0">
                <a:solidFill>
                  <a:schemeClr val="accent5">
                    <a:lumMod val="75000"/>
                  </a:schemeClr>
                </a:solidFill>
              </a:rPr>
              <a:t>  </a:t>
            </a:r>
            <a:r>
              <a:rPr lang="zh-CN" altLang="zh-CN" sz="3600" dirty="0" smtClean="0">
                <a:solidFill>
                  <a:schemeClr val="accent5">
                    <a:lumMod val="75000"/>
                  </a:schemeClr>
                </a:solidFill>
              </a:rPr>
              <a:t>无</a:t>
            </a:r>
            <a:r>
              <a:rPr lang="zh-CN" altLang="zh-CN" sz="3600" dirty="0">
                <a:solidFill>
                  <a:schemeClr val="accent5">
                    <a:lumMod val="75000"/>
                  </a:schemeClr>
                </a:solidFill>
              </a:rPr>
              <a:t>论是直译还是意译都有个限度。过了限度直译便成了“死译”意译便成了“胡译”。</a:t>
            </a:r>
            <a:endParaRPr kumimoji="0" lang="zh-CN" altLang="en-US" sz="3600" b="0" i="0" u="none" strike="noStrike" kern="1200" cap="none" spc="0" normalizeH="0" baseline="0" noProof="0" dirty="0">
              <a:ln>
                <a:noFill/>
              </a:ln>
              <a:solidFill>
                <a:schemeClr val="accent5">
                  <a:lumMod val="75000"/>
                </a:schemeClr>
              </a:solidFill>
              <a:effectLst/>
              <a:uLnTx/>
              <a:uFillTx/>
              <a:ea typeface="+mn-lt"/>
              <a:sym typeface="FZHei-B01S" panose="02010601030101010101" pitchFamily="2"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childTnLst>
                                </p:cTn>
                              </p:par>
                              <p:par>
                                <p:cTn id="10" presetID="53" presetClass="entr" presetSubtype="16" fill="hold" nodeType="with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p:cTn id="12" dur="500" fill="hold"/>
                                        <p:tgtEl>
                                          <p:spTgt spid="55"/>
                                        </p:tgtEl>
                                        <p:attrNameLst>
                                          <p:attrName>ppt_w</p:attrName>
                                        </p:attrNameLst>
                                      </p:cBhvr>
                                      <p:tavLst>
                                        <p:tav tm="0">
                                          <p:val>
                                            <p:fltVal val="0"/>
                                          </p:val>
                                        </p:tav>
                                        <p:tav tm="100000">
                                          <p:val>
                                            <p:strVal val="#ppt_w"/>
                                          </p:val>
                                        </p:tav>
                                      </p:tavLst>
                                    </p:anim>
                                    <p:anim calcmode="lin" valueType="num">
                                      <p:cBhvr>
                                        <p:cTn id="13" dur="500" fill="hold"/>
                                        <p:tgtEl>
                                          <p:spTgt spid="55"/>
                                        </p:tgtEl>
                                        <p:attrNameLst>
                                          <p:attrName>ppt_h</p:attrName>
                                        </p:attrNameLst>
                                      </p:cBhvr>
                                      <p:tavLst>
                                        <p:tav tm="0">
                                          <p:val>
                                            <p:fltVal val="0"/>
                                          </p:val>
                                        </p:tav>
                                        <p:tav tm="100000">
                                          <p:val>
                                            <p:strVal val="#ppt_h"/>
                                          </p:val>
                                        </p:tav>
                                      </p:tavLst>
                                    </p:anim>
                                    <p:animEffect transition="in" filter="fade">
                                      <p:cBhvr>
                                        <p:cTn id="14" dur="500"/>
                                        <p:tgtEl>
                                          <p:spTgt spid="55"/>
                                        </p:tgtEl>
                                      </p:cBhvr>
                                    </p:animEffect>
                                  </p:childTnLst>
                                </p:cTn>
                              </p:par>
                              <p:par>
                                <p:cTn id="15" presetID="53" presetClass="entr" presetSubtype="16" fill="hold" nodeType="with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par>
                                <p:cTn id="20" presetID="53" presetClass="entr" presetSubtype="16"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par>
                                <p:cTn id="30" presetID="53" presetClass="entr" presetSubtype="16" fill="hold" nodeType="withEffect">
                                  <p:stCondLst>
                                    <p:cond delay="0"/>
                                  </p:stCondLst>
                                  <p:childTnLst>
                                    <p:set>
                                      <p:cBhvr>
                                        <p:cTn id="31" dur="1" fill="hold">
                                          <p:stCondLst>
                                            <p:cond delay="0"/>
                                          </p:stCondLst>
                                        </p:cTn>
                                        <p:tgtEl>
                                          <p:spTgt spid="60"/>
                                        </p:tgtEl>
                                        <p:attrNameLst>
                                          <p:attrName>style.visibility</p:attrName>
                                        </p:attrNameLst>
                                      </p:cBhvr>
                                      <p:to>
                                        <p:strVal val="visible"/>
                                      </p:to>
                                    </p:set>
                                    <p:anim calcmode="lin" valueType="num">
                                      <p:cBhvr>
                                        <p:cTn id="32" dur="500" fill="hold"/>
                                        <p:tgtEl>
                                          <p:spTgt spid="60"/>
                                        </p:tgtEl>
                                        <p:attrNameLst>
                                          <p:attrName>ppt_w</p:attrName>
                                        </p:attrNameLst>
                                      </p:cBhvr>
                                      <p:tavLst>
                                        <p:tav tm="0">
                                          <p:val>
                                            <p:fltVal val="0"/>
                                          </p:val>
                                        </p:tav>
                                        <p:tav tm="100000">
                                          <p:val>
                                            <p:strVal val="#ppt_w"/>
                                          </p:val>
                                        </p:tav>
                                      </p:tavLst>
                                    </p:anim>
                                    <p:anim calcmode="lin" valueType="num">
                                      <p:cBhvr>
                                        <p:cTn id="33" dur="500" fill="hold"/>
                                        <p:tgtEl>
                                          <p:spTgt spid="60"/>
                                        </p:tgtEl>
                                        <p:attrNameLst>
                                          <p:attrName>ppt_h</p:attrName>
                                        </p:attrNameLst>
                                      </p:cBhvr>
                                      <p:tavLst>
                                        <p:tav tm="0">
                                          <p:val>
                                            <p:fltVal val="0"/>
                                          </p:val>
                                        </p:tav>
                                        <p:tav tm="100000">
                                          <p:val>
                                            <p:strVal val="#ppt_h"/>
                                          </p:val>
                                        </p:tav>
                                      </p:tavLst>
                                    </p:anim>
                                    <p:animEffect transition="in" filter="fade">
                                      <p:cBhvr>
                                        <p:cTn id="34" dur="500"/>
                                        <p:tgtEl>
                                          <p:spTgt spid="60"/>
                                        </p:tgtEl>
                                      </p:cBhvr>
                                    </p:animEffect>
                                  </p:childTnLst>
                                </p:cTn>
                              </p:par>
                              <p:par>
                                <p:cTn id="35" presetID="53" presetClass="entr" presetSubtype="16" fill="hold" nodeType="with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par>
                                <p:cTn id="40" presetID="53" presetClass="entr" presetSubtype="16" fill="hold"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p:cTn id="42" dur="500" fill="hold"/>
                                        <p:tgtEl>
                                          <p:spTgt spid="62"/>
                                        </p:tgtEl>
                                        <p:attrNameLst>
                                          <p:attrName>ppt_w</p:attrName>
                                        </p:attrNameLst>
                                      </p:cBhvr>
                                      <p:tavLst>
                                        <p:tav tm="0">
                                          <p:val>
                                            <p:fltVal val="0"/>
                                          </p:val>
                                        </p:tav>
                                        <p:tav tm="100000">
                                          <p:val>
                                            <p:strVal val="#ppt_w"/>
                                          </p:val>
                                        </p:tav>
                                      </p:tavLst>
                                    </p:anim>
                                    <p:anim calcmode="lin" valueType="num">
                                      <p:cBhvr>
                                        <p:cTn id="43" dur="500" fill="hold"/>
                                        <p:tgtEl>
                                          <p:spTgt spid="62"/>
                                        </p:tgtEl>
                                        <p:attrNameLst>
                                          <p:attrName>ppt_h</p:attrName>
                                        </p:attrNameLst>
                                      </p:cBhvr>
                                      <p:tavLst>
                                        <p:tav tm="0">
                                          <p:val>
                                            <p:fltVal val="0"/>
                                          </p:val>
                                        </p:tav>
                                        <p:tav tm="100000">
                                          <p:val>
                                            <p:strVal val="#ppt_h"/>
                                          </p:val>
                                        </p:tav>
                                      </p:tavLst>
                                    </p:anim>
                                    <p:animEffect transition="in" filter="fade">
                                      <p:cBhvr>
                                        <p:cTn id="44" dur="500"/>
                                        <p:tgtEl>
                                          <p:spTgt spid="62"/>
                                        </p:tgtEl>
                                      </p:cBhvr>
                                    </p:animEffect>
                                  </p:childTnLst>
                                </p:cTn>
                              </p:par>
                              <p:par>
                                <p:cTn id="45" presetID="53" presetClass="entr" presetSubtype="16" fill="hold" nodeType="withEffect">
                                  <p:stCondLst>
                                    <p:cond delay="0"/>
                                  </p:stCondLst>
                                  <p:childTnLst>
                                    <p:set>
                                      <p:cBhvr>
                                        <p:cTn id="46" dur="1" fill="hold">
                                          <p:stCondLst>
                                            <p:cond delay="0"/>
                                          </p:stCondLst>
                                        </p:cTn>
                                        <p:tgtEl>
                                          <p:spTgt spid="63"/>
                                        </p:tgtEl>
                                        <p:attrNameLst>
                                          <p:attrName>style.visibility</p:attrName>
                                        </p:attrNameLst>
                                      </p:cBhvr>
                                      <p:to>
                                        <p:strVal val="visible"/>
                                      </p:to>
                                    </p:set>
                                    <p:anim calcmode="lin" valueType="num">
                                      <p:cBhvr>
                                        <p:cTn id="47" dur="500" fill="hold"/>
                                        <p:tgtEl>
                                          <p:spTgt spid="63"/>
                                        </p:tgtEl>
                                        <p:attrNameLst>
                                          <p:attrName>ppt_w</p:attrName>
                                        </p:attrNameLst>
                                      </p:cBhvr>
                                      <p:tavLst>
                                        <p:tav tm="0">
                                          <p:val>
                                            <p:fltVal val="0"/>
                                          </p:val>
                                        </p:tav>
                                        <p:tav tm="100000">
                                          <p:val>
                                            <p:strVal val="#ppt_w"/>
                                          </p:val>
                                        </p:tav>
                                      </p:tavLst>
                                    </p:anim>
                                    <p:anim calcmode="lin" valueType="num">
                                      <p:cBhvr>
                                        <p:cTn id="48" dur="500" fill="hold"/>
                                        <p:tgtEl>
                                          <p:spTgt spid="63"/>
                                        </p:tgtEl>
                                        <p:attrNameLst>
                                          <p:attrName>ppt_h</p:attrName>
                                        </p:attrNameLst>
                                      </p:cBhvr>
                                      <p:tavLst>
                                        <p:tav tm="0">
                                          <p:val>
                                            <p:fltVal val="0"/>
                                          </p:val>
                                        </p:tav>
                                        <p:tav tm="100000">
                                          <p:val>
                                            <p:strVal val="#ppt_h"/>
                                          </p:val>
                                        </p:tav>
                                      </p:tavLst>
                                    </p:anim>
                                    <p:animEffect transition="in" filter="fade">
                                      <p:cBhvr>
                                        <p:cTn id="49" dur="500"/>
                                        <p:tgtEl>
                                          <p:spTgt spid="63"/>
                                        </p:tgtEl>
                                      </p:cBhvr>
                                    </p:animEffect>
                                  </p:childTnLst>
                                </p:cTn>
                              </p:par>
                              <p:par>
                                <p:cTn id="50" presetID="53" presetClass="entr" presetSubtype="16" fill="hold" nodeType="withEffect">
                                  <p:stCondLst>
                                    <p:cond delay="0"/>
                                  </p:stCondLst>
                                  <p:childTnLst>
                                    <p:set>
                                      <p:cBhvr>
                                        <p:cTn id="51" dur="1" fill="hold">
                                          <p:stCondLst>
                                            <p:cond delay="0"/>
                                          </p:stCondLst>
                                        </p:cTn>
                                        <p:tgtEl>
                                          <p:spTgt spid="64"/>
                                        </p:tgtEl>
                                        <p:attrNameLst>
                                          <p:attrName>style.visibility</p:attrName>
                                        </p:attrNameLst>
                                      </p:cBhvr>
                                      <p:to>
                                        <p:strVal val="visible"/>
                                      </p:to>
                                    </p:set>
                                    <p:anim calcmode="lin" valueType="num">
                                      <p:cBhvr>
                                        <p:cTn id="52" dur="500" fill="hold"/>
                                        <p:tgtEl>
                                          <p:spTgt spid="64"/>
                                        </p:tgtEl>
                                        <p:attrNameLst>
                                          <p:attrName>ppt_w</p:attrName>
                                        </p:attrNameLst>
                                      </p:cBhvr>
                                      <p:tavLst>
                                        <p:tav tm="0">
                                          <p:val>
                                            <p:fltVal val="0"/>
                                          </p:val>
                                        </p:tav>
                                        <p:tav tm="100000">
                                          <p:val>
                                            <p:strVal val="#ppt_w"/>
                                          </p:val>
                                        </p:tav>
                                      </p:tavLst>
                                    </p:anim>
                                    <p:anim calcmode="lin" valueType="num">
                                      <p:cBhvr>
                                        <p:cTn id="53" dur="500" fill="hold"/>
                                        <p:tgtEl>
                                          <p:spTgt spid="64"/>
                                        </p:tgtEl>
                                        <p:attrNameLst>
                                          <p:attrName>ppt_h</p:attrName>
                                        </p:attrNameLst>
                                      </p:cBhvr>
                                      <p:tavLst>
                                        <p:tav tm="0">
                                          <p:val>
                                            <p:fltVal val="0"/>
                                          </p:val>
                                        </p:tav>
                                        <p:tav tm="100000">
                                          <p:val>
                                            <p:strVal val="#ppt_h"/>
                                          </p:val>
                                        </p:tav>
                                      </p:tavLst>
                                    </p:anim>
                                    <p:animEffect transition="in" filter="fade">
                                      <p:cBhvr>
                                        <p:cTn id="54" dur="500"/>
                                        <p:tgtEl>
                                          <p:spTgt spid="64"/>
                                        </p:tgtEl>
                                      </p:cBhvr>
                                    </p:animEffect>
                                  </p:childTnLst>
                                </p:cTn>
                              </p:par>
                              <p:par>
                                <p:cTn id="55" presetID="53" presetClass="entr" presetSubtype="16" fill="hold" nodeType="withEffect">
                                  <p:stCondLst>
                                    <p:cond delay="0"/>
                                  </p:stCondLst>
                                  <p:childTnLst>
                                    <p:set>
                                      <p:cBhvr>
                                        <p:cTn id="56" dur="1" fill="hold">
                                          <p:stCondLst>
                                            <p:cond delay="0"/>
                                          </p:stCondLst>
                                        </p:cTn>
                                        <p:tgtEl>
                                          <p:spTgt spid="65"/>
                                        </p:tgtEl>
                                        <p:attrNameLst>
                                          <p:attrName>style.visibility</p:attrName>
                                        </p:attrNameLst>
                                      </p:cBhvr>
                                      <p:to>
                                        <p:strVal val="visible"/>
                                      </p:to>
                                    </p:set>
                                    <p:anim calcmode="lin" valueType="num">
                                      <p:cBhvr>
                                        <p:cTn id="57" dur="500" fill="hold"/>
                                        <p:tgtEl>
                                          <p:spTgt spid="65"/>
                                        </p:tgtEl>
                                        <p:attrNameLst>
                                          <p:attrName>ppt_w</p:attrName>
                                        </p:attrNameLst>
                                      </p:cBhvr>
                                      <p:tavLst>
                                        <p:tav tm="0">
                                          <p:val>
                                            <p:fltVal val="0"/>
                                          </p:val>
                                        </p:tav>
                                        <p:tav tm="100000">
                                          <p:val>
                                            <p:strVal val="#ppt_w"/>
                                          </p:val>
                                        </p:tav>
                                      </p:tavLst>
                                    </p:anim>
                                    <p:anim calcmode="lin" valueType="num">
                                      <p:cBhvr>
                                        <p:cTn id="58" dur="500" fill="hold"/>
                                        <p:tgtEl>
                                          <p:spTgt spid="65"/>
                                        </p:tgtEl>
                                        <p:attrNameLst>
                                          <p:attrName>ppt_h</p:attrName>
                                        </p:attrNameLst>
                                      </p:cBhvr>
                                      <p:tavLst>
                                        <p:tav tm="0">
                                          <p:val>
                                            <p:fltVal val="0"/>
                                          </p:val>
                                        </p:tav>
                                        <p:tav tm="100000">
                                          <p:val>
                                            <p:strVal val="#ppt_h"/>
                                          </p:val>
                                        </p:tav>
                                      </p:tavLst>
                                    </p:anim>
                                    <p:animEffect transition="in" filter="fade">
                                      <p:cBhvr>
                                        <p:cTn id="59" dur="500"/>
                                        <p:tgtEl>
                                          <p:spTgt spid="65"/>
                                        </p:tgtEl>
                                      </p:cBhvr>
                                    </p:animEffect>
                                  </p:childTnLst>
                                </p:cTn>
                              </p:par>
                              <p:par>
                                <p:cTn id="60" presetID="53" presetClass="entr" presetSubtype="16" fill="hold" nodeType="with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p:cTn id="62" dur="500" fill="hold"/>
                                        <p:tgtEl>
                                          <p:spTgt spid="66"/>
                                        </p:tgtEl>
                                        <p:attrNameLst>
                                          <p:attrName>ppt_w</p:attrName>
                                        </p:attrNameLst>
                                      </p:cBhvr>
                                      <p:tavLst>
                                        <p:tav tm="0">
                                          <p:val>
                                            <p:fltVal val="0"/>
                                          </p:val>
                                        </p:tav>
                                        <p:tav tm="100000">
                                          <p:val>
                                            <p:strVal val="#ppt_w"/>
                                          </p:val>
                                        </p:tav>
                                      </p:tavLst>
                                    </p:anim>
                                    <p:anim calcmode="lin" valueType="num">
                                      <p:cBhvr>
                                        <p:cTn id="63" dur="500" fill="hold"/>
                                        <p:tgtEl>
                                          <p:spTgt spid="66"/>
                                        </p:tgtEl>
                                        <p:attrNameLst>
                                          <p:attrName>ppt_h</p:attrName>
                                        </p:attrNameLst>
                                      </p:cBhvr>
                                      <p:tavLst>
                                        <p:tav tm="0">
                                          <p:val>
                                            <p:fltVal val="0"/>
                                          </p:val>
                                        </p:tav>
                                        <p:tav tm="100000">
                                          <p:val>
                                            <p:strVal val="#ppt_h"/>
                                          </p:val>
                                        </p:tav>
                                      </p:tavLst>
                                    </p:anim>
                                    <p:animEffect transition="in" filter="fade">
                                      <p:cBhvr>
                                        <p:cTn id="64" dur="500"/>
                                        <p:tgtEl>
                                          <p:spTgt spid="66"/>
                                        </p:tgtEl>
                                      </p:cBhvr>
                                    </p:animEffect>
                                  </p:childTnLst>
                                </p:cTn>
                              </p:par>
                              <p:par>
                                <p:cTn id="65" presetID="53" presetClass="entr" presetSubtype="16" fill="hold" nodeType="with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childTnLst>
                                </p:cTn>
                              </p:par>
                              <p:par>
                                <p:cTn id="70" presetID="53" presetClass="entr" presetSubtype="16" fill="hold" nodeType="with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par>
                                <p:cTn id="75" presetID="53" presetClass="entr" presetSubtype="16" fill="hold" nodeType="with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par>
                                <p:cTn id="80" presetID="53" presetClass="entr" presetSubtype="16"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 calcmode="lin" valueType="num">
                                      <p:cBhvr>
                                        <p:cTn id="82" dur="500" fill="hold"/>
                                        <p:tgtEl>
                                          <p:spTgt spid="70"/>
                                        </p:tgtEl>
                                        <p:attrNameLst>
                                          <p:attrName>ppt_w</p:attrName>
                                        </p:attrNameLst>
                                      </p:cBhvr>
                                      <p:tavLst>
                                        <p:tav tm="0">
                                          <p:val>
                                            <p:fltVal val="0"/>
                                          </p:val>
                                        </p:tav>
                                        <p:tav tm="100000">
                                          <p:val>
                                            <p:strVal val="#ppt_w"/>
                                          </p:val>
                                        </p:tav>
                                      </p:tavLst>
                                    </p:anim>
                                    <p:anim calcmode="lin" valueType="num">
                                      <p:cBhvr>
                                        <p:cTn id="83" dur="500" fill="hold"/>
                                        <p:tgtEl>
                                          <p:spTgt spid="70"/>
                                        </p:tgtEl>
                                        <p:attrNameLst>
                                          <p:attrName>ppt_h</p:attrName>
                                        </p:attrNameLst>
                                      </p:cBhvr>
                                      <p:tavLst>
                                        <p:tav tm="0">
                                          <p:val>
                                            <p:fltVal val="0"/>
                                          </p:val>
                                        </p:tav>
                                        <p:tav tm="100000">
                                          <p:val>
                                            <p:strVal val="#ppt_h"/>
                                          </p:val>
                                        </p:tav>
                                      </p:tavLst>
                                    </p:anim>
                                    <p:animEffect transition="in" filter="fade">
                                      <p:cBhvr>
                                        <p:cTn id="84" dur="500"/>
                                        <p:tgtEl>
                                          <p:spTgt spid="70"/>
                                        </p:tgtEl>
                                      </p:cBhvr>
                                    </p:animEffect>
                                  </p:childTnLst>
                                </p:cTn>
                              </p:par>
                              <p:par>
                                <p:cTn id="85" presetID="53" presetClass="entr" presetSubtype="16" fill="hold" nodeType="withEffect">
                                  <p:stCondLst>
                                    <p:cond delay="0"/>
                                  </p:stCondLst>
                                  <p:childTnLst>
                                    <p:set>
                                      <p:cBhvr>
                                        <p:cTn id="86" dur="1" fill="hold">
                                          <p:stCondLst>
                                            <p:cond delay="0"/>
                                          </p:stCondLst>
                                        </p:cTn>
                                        <p:tgtEl>
                                          <p:spTgt spid="71"/>
                                        </p:tgtEl>
                                        <p:attrNameLst>
                                          <p:attrName>style.visibility</p:attrName>
                                        </p:attrNameLst>
                                      </p:cBhvr>
                                      <p:to>
                                        <p:strVal val="visible"/>
                                      </p:to>
                                    </p:set>
                                    <p:anim calcmode="lin" valueType="num">
                                      <p:cBhvr>
                                        <p:cTn id="87" dur="500" fill="hold"/>
                                        <p:tgtEl>
                                          <p:spTgt spid="71"/>
                                        </p:tgtEl>
                                        <p:attrNameLst>
                                          <p:attrName>ppt_w</p:attrName>
                                        </p:attrNameLst>
                                      </p:cBhvr>
                                      <p:tavLst>
                                        <p:tav tm="0">
                                          <p:val>
                                            <p:fltVal val="0"/>
                                          </p:val>
                                        </p:tav>
                                        <p:tav tm="100000">
                                          <p:val>
                                            <p:strVal val="#ppt_w"/>
                                          </p:val>
                                        </p:tav>
                                      </p:tavLst>
                                    </p:anim>
                                    <p:anim calcmode="lin" valueType="num">
                                      <p:cBhvr>
                                        <p:cTn id="88" dur="500" fill="hold"/>
                                        <p:tgtEl>
                                          <p:spTgt spid="71"/>
                                        </p:tgtEl>
                                        <p:attrNameLst>
                                          <p:attrName>ppt_h</p:attrName>
                                        </p:attrNameLst>
                                      </p:cBhvr>
                                      <p:tavLst>
                                        <p:tav tm="0">
                                          <p:val>
                                            <p:fltVal val="0"/>
                                          </p:val>
                                        </p:tav>
                                        <p:tav tm="100000">
                                          <p:val>
                                            <p:strVal val="#ppt_h"/>
                                          </p:val>
                                        </p:tav>
                                      </p:tavLst>
                                    </p:anim>
                                    <p:animEffect transition="in" filter="fade">
                                      <p:cBhvr>
                                        <p:cTn id="89" dur="500"/>
                                        <p:tgtEl>
                                          <p:spTgt spid="71"/>
                                        </p:tgtEl>
                                      </p:cBhvr>
                                    </p:animEffect>
                                  </p:childTnLst>
                                </p:cTn>
                              </p:par>
                              <p:par>
                                <p:cTn id="90" presetID="53" presetClass="entr" presetSubtype="16" fill="hold" nodeType="withEffect">
                                  <p:stCondLst>
                                    <p:cond delay="0"/>
                                  </p:stCondLst>
                                  <p:childTnLst>
                                    <p:set>
                                      <p:cBhvr>
                                        <p:cTn id="91" dur="1" fill="hold">
                                          <p:stCondLst>
                                            <p:cond delay="0"/>
                                          </p:stCondLst>
                                        </p:cTn>
                                        <p:tgtEl>
                                          <p:spTgt spid="72"/>
                                        </p:tgtEl>
                                        <p:attrNameLst>
                                          <p:attrName>style.visibility</p:attrName>
                                        </p:attrNameLst>
                                      </p:cBhvr>
                                      <p:to>
                                        <p:strVal val="visible"/>
                                      </p:to>
                                    </p:set>
                                    <p:anim calcmode="lin" valueType="num">
                                      <p:cBhvr>
                                        <p:cTn id="92" dur="500" fill="hold"/>
                                        <p:tgtEl>
                                          <p:spTgt spid="72"/>
                                        </p:tgtEl>
                                        <p:attrNameLst>
                                          <p:attrName>ppt_w</p:attrName>
                                        </p:attrNameLst>
                                      </p:cBhvr>
                                      <p:tavLst>
                                        <p:tav tm="0">
                                          <p:val>
                                            <p:fltVal val="0"/>
                                          </p:val>
                                        </p:tav>
                                        <p:tav tm="100000">
                                          <p:val>
                                            <p:strVal val="#ppt_w"/>
                                          </p:val>
                                        </p:tav>
                                      </p:tavLst>
                                    </p:anim>
                                    <p:anim calcmode="lin" valueType="num">
                                      <p:cBhvr>
                                        <p:cTn id="93" dur="500" fill="hold"/>
                                        <p:tgtEl>
                                          <p:spTgt spid="72"/>
                                        </p:tgtEl>
                                        <p:attrNameLst>
                                          <p:attrName>ppt_h</p:attrName>
                                        </p:attrNameLst>
                                      </p:cBhvr>
                                      <p:tavLst>
                                        <p:tav tm="0">
                                          <p:val>
                                            <p:fltVal val="0"/>
                                          </p:val>
                                        </p:tav>
                                        <p:tav tm="100000">
                                          <p:val>
                                            <p:strVal val="#ppt_h"/>
                                          </p:val>
                                        </p:tav>
                                      </p:tavLst>
                                    </p:anim>
                                    <p:animEffect transition="in" filter="fade">
                                      <p:cBhvr>
                                        <p:cTn id="94" dur="500"/>
                                        <p:tgtEl>
                                          <p:spTgt spid="72"/>
                                        </p:tgtEl>
                                      </p:cBhvr>
                                    </p:animEffect>
                                  </p:childTnLst>
                                </p:cTn>
                              </p:par>
                              <p:par>
                                <p:cTn id="95" presetID="53" presetClass="entr" presetSubtype="16" fill="hold" nodeType="withEffect">
                                  <p:stCondLst>
                                    <p:cond delay="0"/>
                                  </p:stCondLst>
                                  <p:childTnLst>
                                    <p:set>
                                      <p:cBhvr>
                                        <p:cTn id="96" dur="1" fill="hold">
                                          <p:stCondLst>
                                            <p:cond delay="0"/>
                                          </p:stCondLst>
                                        </p:cTn>
                                        <p:tgtEl>
                                          <p:spTgt spid="73"/>
                                        </p:tgtEl>
                                        <p:attrNameLst>
                                          <p:attrName>style.visibility</p:attrName>
                                        </p:attrNameLst>
                                      </p:cBhvr>
                                      <p:to>
                                        <p:strVal val="visible"/>
                                      </p:to>
                                    </p:set>
                                    <p:anim calcmode="lin" valueType="num">
                                      <p:cBhvr>
                                        <p:cTn id="97" dur="500" fill="hold"/>
                                        <p:tgtEl>
                                          <p:spTgt spid="73"/>
                                        </p:tgtEl>
                                        <p:attrNameLst>
                                          <p:attrName>ppt_w</p:attrName>
                                        </p:attrNameLst>
                                      </p:cBhvr>
                                      <p:tavLst>
                                        <p:tav tm="0">
                                          <p:val>
                                            <p:fltVal val="0"/>
                                          </p:val>
                                        </p:tav>
                                        <p:tav tm="100000">
                                          <p:val>
                                            <p:strVal val="#ppt_w"/>
                                          </p:val>
                                        </p:tav>
                                      </p:tavLst>
                                    </p:anim>
                                    <p:anim calcmode="lin" valueType="num">
                                      <p:cBhvr>
                                        <p:cTn id="98" dur="500" fill="hold"/>
                                        <p:tgtEl>
                                          <p:spTgt spid="73"/>
                                        </p:tgtEl>
                                        <p:attrNameLst>
                                          <p:attrName>ppt_h</p:attrName>
                                        </p:attrNameLst>
                                      </p:cBhvr>
                                      <p:tavLst>
                                        <p:tav tm="0">
                                          <p:val>
                                            <p:fltVal val="0"/>
                                          </p:val>
                                        </p:tav>
                                        <p:tav tm="100000">
                                          <p:val>
                                            <p:strVal val="#ppt_h"/>
                                          </p:val>
                                        </p:tav>
                                      </p:tavLst>
                                    </p:anim>
                                    <p:animEffect transition="in" filter="fade">
                                      <p:cBhvr>
                                        <p:cTn id="99" dur="500"/>
                                        <p:tgtEl>
                                          <p:spTgt spid="73"/>
                                        </p:tgtEl>
                                      </p:cBhvr>
                                    </p:animEffect>
                                  </p:childTnLst>
                                </p:cTn>
                              </p:par>
                              <p:par>
                                <p:cTn id="100" presetID="53" presetClass="entr" presetSubtype="16" fill="hold" nodeType="withEffect">
                                  <p:stCondLst>
                                    <p:cond delay="0"/>
                                  </p:stCondLst>
                                  <p:childTnLst>
                                    <p:set>
                                      <p:cBhvr>
                                        <p:cTn id="101" dur="1" fill="hold">
                                          <p:stCondLst>
                                            <p:cond delay="0"/>
                                          </p:stCondLst>
                                        </p:cTn>
                                        <p:tgtEl>
                                          <p:spTgt spid="74"/>
                                        </p:tgtEl>
                                        <p:attrNameLst>
                                          <p:attrName>style.visibility</p:attrName>
                                        </p:attrNameLst>
                                      </p:cBhvr>
                                      <p:to>
                                        <p:strVal val="visible"/>
                                      </p:to>
                                    </p:set>
                                    <p:anim calcmode="lin" valueType="num">
                                      <p:cBhvr>
                                        <p:cTn id="102" dur="500" fill="hold"/>
                                        <p:tgtEl>
                                          <p:spTgt spid="74"/>
                                        </p:tgtEl>
                                        <p:attrNameLst>
                                          <p:attrName>ppt_w</p:attrName>
                                        </p:attrNameLst>
                                      </p:cBhvr>
                                      <p:tavLst>
                                        <p:tav tm="0">
                                          <p:val>
                                            <p:fltVal val="0"/>
                                          </p:val>
                                        </p:tav>
                                        <p:tav tm="100000">
                                          <p:val>
                                            <p:strVal val="#ppt_w"/>
                                          </p:val>
                                        </p:tav>
                                      </p:tavLst>
                                    </p:anim>
                                    <p:anim calcmode="lin" valueType="num">
                                      <p:cBhvr>
                                        <p:cTn id="103" dur="500" fill="hold"/>
                                        <p:tgtEl>
                                          <p:spTgt spid="74"/>
                                        </p:tgtEl>
                                        <p:attrNameLst>
                                          <p:attrName>ppt_h</p:attrName>
                                        </p:attrNameLst>
                                      </p:cBhvr>
                                      <p:tavLst>
                                        <p:tav tm="0">
                                          <p:val>
                                            <p:fltVal val="0"/>
                                          </p:val>
                                        </p:tav>
                                        <p:tav tm="100000">
                                          <p:val>
                                            <p:strVal val="#ppt_h"/>
                                          </p:val>
                                        </p:tav>
                                      </p:tavLst>
                                    </p:anim>
                                    <p:animEffect transition="in" filter="fade">
                                      <p:cBhvr>
                                        <p:cTn id="104" dur="500"/>
                                        <p:tgtEl>
                                          <p:spTgt spid="74"/>
                                        </p:tgtEl>
                                      </p:cBhvr>
                                    </p:animEffect>
                                  </p:childTnLst>
                                </p:cTn>
                              </p:par>
                              <p:par>
                                <p:cTn id="105" presetID="53" presetClass="entr" presetSubtype="16" fill="hold" nodeType="withEffect">
                                  <p:stCondLst>
                                    <p:cond delay="0"/>
                                  </p:stCondLst>
                                  <p:childTnLst>
                                    <p:set>
                                      <p:cBhvr>
                                        <p:cTn id="106" dur="1" fill="hold">
                                          <p:stCondLst>
                                            <p:cond delay="0"/>
                                          </p:stCondLst>
                                        </p:cTn>
                                        <p:tgtEl>
                                          <p:spTgt spid="75"/>
                                        </p:tgtEl>
                                        <p:attrNameLst>
                                          <p:attrName>style.visibility</p:attrName>
                                        </p:attrNameLst>
                                      </p:cBhvr>
                                      <p:to>
                                        <p:strVal val="visible"/>
                                      </p:to>
                                    </p:set>
                                    <p:anim calcmode="lin" valueType="num">
                                      <p:cBhvr>
                                        <p:cTn id="107" dur="500" fill="hold"/>
                                        <p:tgtEl>
                                          <p:spTgt spid="75"/>
                                        </p:tgtEl>
                                        <p:attrNameLst>
                                          <p:attrName>ppt_w</p:attrName>
                                        </p:attrNameLst>
                                      </p:cBhvr>
                                      <p:tavLst>
                                        <p:tav tm="0">
                                          <p:val>
                                            <p:fltVal val="0"/>
                                          </p:val>
                                        </p:tav>
                                        <p:tav tm="100000">
                                          <p:val>
                                            <p:strVal val="#ppt_w"/>
                                          </p:val>
                                        </p:tav>
                                      </p:tavLst>
                                    </p:anim>
                                    <p:anim calcmode="lin" valueType="num">
                                      <p:cBhvr>
                                        <p:cTn id="108" dur="500" fill="hold"/>
                                        <p:tgtEl>
                                          <p:spTgt spid="75"/>
                                        </p:tgtEl>
                                        <p:attrNameLst>
                                          <p:attrName>ppt_h</p:attrName>
                                        </p:attrNameLst>
                                      </p:cBhvr>
                                      <p:tavLst>
                                        <p:tav tm="0">
                                          <p:val>
                                            <p:fltVal val="0"/>
                                          </p:val>
                                        </p:tav>
                                        <p:tav tm="100000">
                                          <p:val>
                                            <p:strVal val="#ppt_h"/>
                                          </p:val>
                                        </p:tav>
                                      </p:tavLst>
                                    </p:anim>
                                    <p:animEffect transition="in" filter="fade">
                                      <p:cBhvr>
                                        <p:cTn id="109" dur="500"/>
                                        <p:tgtEl>
                                          <p:spTgt spid="75"/>
                                        </p:tgtEl>
                                      </p:cBhvr>
                                    </p:animEffect>
                                  </p:childTnLst>
                                </p:cTn>
                              </p:par>
                              <p:par>
                                <p:cTn id="110" presetID="53" presetClass="entr" presetSubtype="16" fill="hold" nodeType="withEffect">
                                  <p:stCondLst>
                                    <p:cond delay="0"/>
                                  </p:stCondLst>
                                  <p:childTnLst>
                                    <p:set>
                                      <p:cBhvr>
                                        <p:cTn id="111" dur="1" fill="hold">
                                          <p:stCondLst>
                                            <p:cond delay="0"/>
                                          </p:stCondLst>
                                        </p:cTn>
                                        <p:tgtEl>
                                          <p:spTgt spid="76"/>
                                        </p:tgtEl>
                                        <p:attrNameLst>
                                          <p:attrName>style.visibility</p:attrName>
                                        </p:attrNameLst>
                                      </p:cBhvr>
                                      <p:to>
                                        <p:strVal val="visible"/>
                                      </p:to>
                                    </p:set>
                                    <p:anim calcmode="lin" valueType="num">
                                      <p:cBhvr>
                                        <p:cTn id="112" dur="500" fill="hold"/>
                                        <p:tgtEl>
                                          <p:spTgt spid="76"/>
                                        </p:tgtEl>
                                        <p:attrNameLst>
                                          <p:attrName>ppt_w</p:attrName>
                                        </p:attrNameLst>
                                      </p:cBhvr>
                                      <p:tavLst>
                                        <p:tav tm="0">
                                          <p:val>
                                            <p:fltVal val="0"/>
                                          </p:val>
                                        </p:tav>
                                        <p:tav tm="100000">
                                          <p:val>
                                            <p:strVal val="#ppt_w"/>
                                          </p:val>
                                        </p:tav>
                                      </p:tavLst>
                                    </p:anim>
                                    <p:anim calcmode="lin" valueType="num">
                                      <p:cBhvr>
                                        <p:cTn id="113" dur="500" fill="hold"/>
                                        <p:tgtEl>
                                          <p:spTgt spid="76"/>
                                        </p:tgtEl>
                                        <p:attrNameLst>
                                          <p:attrName>ppt_h</p:attrName>
                                        </p:attrNameLst>
                                      </p:cBhvr>
                                      <p:tavLst>
                                        <p:tav tm="0">
                                          <p:val>
                                            <p:fltVal val="0"/>
                                          </p:val>
                                        </p:tav>
                                        <p:tav tm="100000">
                                          <p:val>
                                            <p:strVal val="#ppt_h"/>
                                          </p:val>
                                        </p:tav>
                                      </p:tavLst>
                                    </p:anim>
                                    <p:animEffect transition="in" filter="fade">
                                      <p:cBhvr>
                                        <p:cTn id="114" dur="500"/>
                                        <p:tgtEl>
                                          <p:spTgt spid="76"/>
                                        </p:tgtEl>
                                      </p:cBhvr>
                                    </p:animEffect>
                                  </p:childTnLst>
                                </p:cTn>
                              </p:par>
                            </p:childTnLst>
                          </p:cTn>
                        </p:par>
                        <p:par>
                          <p:cTn id="115" fill="hold">
                            <p:stCondLst>
                              <p:cond delay="500"/>
                            </p:stCondLst>
                            <p:childTnLst>
                              <p:par>
                                <p:cTn id="116" presetID="10" presetClass="entr" presetSubtype="0" fill="hold" grpId="0" nodeType="afterEffect">
                                  <p:stCondLst>
                                    <p:cond delay="0"/>
                                  </p:stCondLst>
                                  <p:childTnLst>
                                    <p:set>
                                      <p:cBhvr>
                                        <p:cTn id="117" dur="1" fill="hold">
                                          <p:stCondLst>
                                            <p:cond delay="0"/>
                                          </p:stCondLst>
                                        </p:cTn>
                                        <p:tgtEl>
                                          <p:spTgt spid="37"/>
                                        </p:tgtEl>
                                        <p:attrNameLst>
                                          <p:attrName>style.visibility</p:attrName>
                                        </p:attrNameLst>
                                      </p:cBhvr>
                                      <p:to>
                                        <p:strVal val="visible"/>
                                      </p:to>
                                    </p:set>
                                    <p:animEffect transition="in" filter="fade">
                                      <p:cBhvr>
                                        <p:cTn id="11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zh-CN" altLang="en-US"/>
          </a:p>
        </p:txBody>
      </p:sp>
      <p:pic>
        <p:nvPicPr>
          <p:cNvPr id="3" name="Рисунок 2"/>
          <p:cNvPicPr>
            <a:picLocks noChangeAspect="1"/>
          </p:cNvPicPr>
          <p:nvPr/>
        </p:nvPicPr>
        <p:blipFill>
          <a:blip r:embed="rId2"/>
          <a:stretch>
            <a:fillRect/>
          </a:stretch>
        </p:blipFill>
        <p:spPr>
          <a:xfrm>
            <a:off x="0" y="0"/>
            <a:ext cx="12192000" cy="6857999"/>
          </a:xfrm>
          <a:prstGeom prst="rect">
            <a:avLst/>
          </a:prstGeom>
        </p:spPr>
      </p:pic>
      <p:pic>
        <p:nvPicPr>
          <p:cNvPr id="4" name="Рисунок 3"/>
          <p:cNvPicPr>
            <a:picLocks noChangeAspect="1"/>
          </p:cNvPicPr>
          <p:nvPr/>
        </p:nvPicPr>
        <p:blipFill>
          <a:blip r:embed="rId3"/>
          <a:stretch>
            <a:fillRect/>
          </a:stretch>
        </p:blipFill>
        <p:spPr>
          <a:xfrm>
            <a:off x="0" y="1027906"/>
            <a:ext cx="12192000" cy="2535936"/>
          </a:xfrm>
          <a:prstGeom prst="rect">
            <a:avLst/>
          </a:prstGeom>
        </p:spPr>
      </p:pic>
      <p:pic>
        <p:nvPicPr>
          <p:cNvPr id="5" name="Рисунок 4"/>
          <p:cNvPicPr>
            <a:picLocks noChangeAspect="1"/>
          </p:cNvPicPr>
          <p:nvPr/>
        </p:nvPicPr>
        <p:blipFill>
          <a:blip r:embed="rId4"/>
          <a:stretch>
            <a:fillRect/>
          </a:stretch>
        </p:blipFill>
        <p:spPr>
          <a:xfrm>
            <a:off x="0" y="1920239"/>
            <a:ext cx="12192000" cy="4937760"/>
          </a:xfrm>
          <a:prstGeom prst="rect">
            <a:avLst/>
          </a:prstGeom>
        </p:spPr>
      </p:pic>
      <p:pic>
        <p:nvPicPr>
          <p:cNvPr id="6" name="Рисунок 5"/>
          <p:cNvPicPr>
            <a:picLocks noChangeAspect="1"/>
          </p:cNvPicPr>
          <p:nvPr/>
        </p:nvPicPr>
        <p:blipFill>
          <a:blip r:embed="rId5"/>
          <a:stretch>
            <a:fillRect/>
          </a:stretch>
        </p:blipFill>
        <p:spPr>
          <a:xfrm>
            <a:off x="0" y="1987295"/>
            <a:ext cx="12192000" cy="4937760"/>
          </a:xfrm>
          <a:prstGeom prst="rect">
            <a:avLst/>
          </a:prstGeom>
        </p:spPr>
      </p:pic>
      <p:sp>
        <p:nvSpPr>
          <p:cNvPr id="7" name="Прямоугольник 6"/>
          <p:cNvSpPr/>
          <p:nvPr/>
        </p:nvSpPr>
        <p:spPr>
          <a:xfrm>
            <a:off x="680483" y="1446028"/>
            <a:ext cx="10037135" cy="4524315"/>
          </a:xfrm>
          <a:prstGeom prst="rect">
            <a:avLst/>
          </a:prstGeom>
        </p:spPr>
        <p:txBody>
          <a:bodyPr wrap="square">
            <a:spAutoFit/>
          </a:bodyPr>
          <a:lstStyle/>
          <a:p>
            <a:pPr>
              <a:lnSpc>
                <a:spcPct val="150000"/>
              </a:lnSpc>
            </a:pPr>
            <a:r>
              <a:rPr lang="zh-CN" altLang="en-US" sz="3200" dirty="0" smtClean="0">
                <a:solidFill>
                  <a:schemeClr val="accent5">
                    <a:lumMod val="75000"/>
                  </a:schemeClr>
                </a:solidFill>
                <a:latin typeface="Times New Roman" panose="02020603050405020304" pitchFamily="18" charset="0"/>
                <a:cs typeface="Times New Roman" panose="02020603050405020304" pitchFamily="18" charset="0"/>
              </a:rPr>
              <a:t>当哈萨克语与俄</a:t>
            </a:r>
            <a:r>
              <a:rPr lang="zh-CN" altLang="en-US" sz="3200" dirty="0">
                <a:solidFill>
                  <a:schemeClr val="accent5">
                    <a:lumMod val="75000"/>
                  </a:schemeClr>
                </a:solidFill>
                <a:latin typeface="Times New Roman" panose="02020603050405020304" pitchFamily="18" charset="0"/>
                <a:cs typeface="Times New Roman" panose="02020603050405020304" pitchFamily="18" charset="0"/>
              </a:rPr>
              <a:t>语中既没有所译汉语成语的等值词，也没有可以借用</a:t>
            </a:r>
            <a:r>
              <a:rPr lang="zh-CN" altLang="en-US" sz="3200" dirty="0" smtClean="0">
                <a:solidFill>
                  <a:schemeClr val="accent5">
                    <a:lumMod val="75000"/>
                  </a:schemeClr>
                </a:solidFill>
                <a:latin typeface="Times New Roman" panose="02020603050405020304" pitchFamily="18" charset="0"/>
                <a:cs typeface="Times New Roman" panose="02020603050405020304" pitchFamily="18" charset="0"/>
              </a:rPr>
              <a:t>的哈萨克语或俄</a:t>
            </a:r>
            <a:r>
              <a:rPr lang="zh-CN" altLang="en-US" sz="3200" dirty="0">
                <a:solidFill>
                  <a:schemeClr val="accent5">
                    <a:lumMod val="75000"/>
                  </a:schemeClr>
                </a:solidFill>
                <a:latin typeface="Times New Roman" panose="02020603050405020304" pitchFamily="18" charset="0"/>
                <a:cs typeface="Times New Roman" panose="02020603050405020304" pitchFamily="18" charset="0"/>
              </a:rPr>
              <a:t>语成语，而且直译又不能为译文读者所理解时，可用俄语词汇手段将汉语成语的涵义表达出来，这样虽然失去了成语特有的形象性和生动性，但准确而有效地传达了内容实质，这种方法称为“意译法”（</a:t>
            </a:r>
            <a:r>
              <a:rPr lang="en-US" altLang="zh-CN" sz="3200" dirty="0" err="1">
                <a:solidFill>
                  <a:schemeClr val="accent5">
                    <a:lumMod val="75000"/>
                  </a:schemeClr>
                </a:solidFill>
                <a:latin typeface="Times New Roman" panose="02020603050405020304" pitchFamily="18" charset="0"/>
                <a:cs typeface="Times New Roman" panose="02020603050405020304" pitchFamily="18" charset="0"/>
              </a:rPr>
              <a:t>вольный</a:t>
            </a:r>
            <a:r>
              <a:rPr lang="en-US" altLang="zh-CN" sz="3200" dirty="0">
                <a:solidFill>
                  <a:schemeClr val="accent5">
                    <a:lumMod val="75000"/>
                  </a:schemeClr>
                </a:solidFill>
                <a:latin typeface="Times New Roman" panose="02020603050405020304" pitchFamily="18" charset="0"/>
                <a:cs typeface="Times New Roman" panose="02020603050405020304" pitchFamily="18" charset="0"/>
              </a:rPr>
              <a:t> </a:t>
            </a:r>
            <a:r>
              <a:rPr lang="en-US" altLang="zh-CN" sz="3200" dirty="0" err="1">
                <a:solidFill>
                  <a:schemeClr val="accent5">
                    <a:lumMod val="75000"/>
                  </a:schemeClr>
                </a:solidFill>
                <a:latin typeface="Times New Roman" panose="02020603050405020304" pitchFamily="18" charset="0"/>
                <a:cs typeface="Times New Roman" panose="02020603050405020304" pitchFamily="18" charset="0"/>
              </a:rPr>
              <a:t>перевод</a:t>
            </a:r>
            <a:r>
              <a:rPr lang="zh-CN" altLang="en-US" sz="3200" dirty="0">
                <a:solidFill>
                  <a:schemeClr val="accent5">
                    <a:lumMod val="75000"/>
                  </a:schemeClr>
                </a:solidFill>
                <a:latin typeface="Times New Roman" panose="02020603050405020304" pitchFamily="18" charset="0"/>
                <a:cs typeface="Times New Roman" panose="02020603050405020304" pitchFamily="18" charset="0"/>
              </a:rPr>
              <a:t>）。</a:t>
            </a:r>
          </a:p>
        </p:txBody>
      </p:sp>
      <p:pic>
        <p:nvPicPr>
          <p:cNvPr id="8" name="Рисунок 7"/>
          <p:cNvPicPr>
            <a:picLocks noChangeAspect="1"/>
          </p:cNvPicPr>
          <p:nvPr/>
        </p:nvPicPr>
        <p:blipFill>
          <a:blip r:embed="rId6"/>
          <a:stretch>
            <a:fillRect/>
          </a:stretch>
        </p:blipFill>
        <p:spPr>
          <a:xfrm>
            <a:off x="380960" y="704847"/>
            <a:ext cx="914479" cy="951058"/>
          </a:xfrm>
          <a:prstGeom prst="rect">
            <a:avLst/>
          </a:prstGeom>
        </p:spPr>
      </p:pic>
      <p:pic>
        <p:nvPicPr>
          <p:cNvPr id="9" name="Рисунок 8"/>
          <p:cNvPicPr>
            <a:picLocks noChangeAspect="1"/>
          </p:cNvPicPr>
          <p:nvPr/>
        </p:nvPicPr>
        <p:blipFill>
          <a:blip r:embed="rId6"/>
          <a:stretch>
            <a:fillRect/>
          </a:stretch>
        </p:blipFill>
        <p:spPr>
          <a:xfrm>
            <a:off x="9550577" y="5528342"/>
            <a:ext cx="914479" cy="951058"/>
          </a:xfrm>
          <a:prstGeom prst="rect">
            <a:avLst/>
          </a:prstGeom>
        </p:spPr>
      </p:pic>
      <p:pic>
        <p:nvPicPr>
          <p:cNvPr id="10" name="Рисунок 9"/>
          <p:cNvPicPr>
            <a:picLocks noChangeAspect="1"/>
          </p:cNvPicPr>
          <p:nvPr/>
        </p:nvPicPr>
        <p:blipFill>
          <a:blip r:embed="rId7"/>
          <a:stretch>
            <a:fillRect/>
          </a:stretch>
        </p:blipFill>
        <p:spPr>
          <a:xfrm>
            <a:off x="8526795" y="5851999"/>
            <a:ext cx="1353429" cy="1329043"/>
          </a:xfrm>
          <a:prstGeom prst="rect">
            <a:avLst/>
          </a:prstGeom>
        </p:spPr>
      </p:pic>
      <p:pic>
        <p:nvPicPr>
          <p:cNvPr id="11" name="Рисунок 10"/>
          <p:cNvPicPr>
            <a:picLocks noChangeAspect="1"/>
          </p:cNvPicPr>
          <p:nvPr/>
        </p:nvPicPr>
        <p:blipFill>
          <a:blip r:embed="rId7"/>
          <a:stretch>
            <a:fillRect/>
          </a:stretch>
        </p:blipFill>
        <p:spPr>
          <a:xfrm>
            <a:off x="1295439" y="77243"/>
            <a:ext cx="1353429" cy="1329043"/>
          </a:xfrm>
          <a:prstGeom prst="rect">
            <a:avLst/>
          </a:prstGeom>
        </p:spPr>
      </p:pic>
      <p:pic>
        <p:nvPicPr>
          <p:cNvPr id="12" name="Рисунок 11"/>
          <p:cNvPicPr>
            <a:picLocks noChangeAspect="1"/>
          </p:cNvPicPr>
          <p:nvPr/>
        </p:nvPicPr>
        <p:blipFill>
          <a:blip r:embed="rId8"/>
          <a:stretch>
            <a:fillRect/>
          </a:stretch>
        </p:blipFill>
        <p:spPr>
          <a:xfrm>
            <a:off x="10237466" y="6084032"/>
            <a:ext cx="798645" cy="755970"/>
          </a:xfrm>
          <a:prstGeom prst="rect">
            <a:avLst/>
          </a:prstGeom>
        </p:spPr>
      </p:pic>
      <p:pic>
        <p:nvPicPr>
          <p:cNvPr id="13" name="Рисунок 12"/>
          <p:cNvPicPr>
            <a:picLocks noChangeAspect="1"/>
          </p:cNvPicPr>
          <p:nvPr/>
        </p:nvPicPr>
        <p:blipFill>
          <a:blip r:embed="rId8"/>
          <a:stretch>
            <a:fillRect/>
          </a:stretch>
        </p:blipFill>
        <p:spPr>
          <a:xfrm>
            <a:off x="2530706" y="739707"/>
            <a:ext cx="798645" cy="755970"/>
          </a:xfrm>
          <a:prstGeom prst="rect">
            <a:avLst/>
          </a:prstGeom>
        </p:spPr>
      </p:pic>
      <p:pic>
        <p:nvPicPr>
          <p:cNvPr id="14" name="Рисунок 13"/>
          <p:cNvPicPr>
            <a:picLocks noChangeAspect="1"/>
          </p:cNvPicPr>
          <p:nvPr/>
        </p:nvPicPr>
        <p:blipFill>
          <a:blip r:embed="rId9"/>
          <a:stretch>
            <a:fillRect/>
          </a:stretch>
        </p:blipFill>
        <p:spPr>
          <a:xfrm>
            <a:off x="10819830" y="5417609"/>
            <a:ext cx="493819" cy="451143"/>
          </a:xfrm>
          <a:prstGeom prst="rect">
            <a:avLst/>
          </a:prstGeom>
        </p:spPr>
      </p:pic>
      <p:pic>
        <p:nvPicPr>
          <p:cNvPr id="15" name="Рисунок 14"/>
          <p:cNvPicPr>
            <a:picLocks noChangeAspect="1"/>
          </p:cNvPicPr>
          <p:nvPr/>
        </p:nvPicPr>
        <p:blipFill>
          <a:blip r:embed="rId9"/>
          <a:stretch>
            <a:fillRect/>
          </a:stretch>
        </p:blipFill>
        <p:spPr>
          <a:xfrm>
            <a:off x="344380" y="1655905"/>
            <a:ext cx="493819" cy="451143"/>
          </a:xfrm>
          <a:prstGeom prst="rect">
            <a:avLst/>
          </a:prstGeom>
        </p:spPr>
      </p:pic>
      <p:pic>
        <p:nvPicPr>
          <p:cNvPr id="16" name="Рисунок 15"/>
          <p:cNvPicPr>
            <a:picLocks noChangeAspect="1"/>
          </p:cNvPicPr>
          <p:nvPr/>
        </p:nvPicPr>
        <p:blipFill>
          <a:blip r:embed="rId9"/>
          <a:stretch>
            <a:fillRect/>
          </a:stretch>
        </p:blipFill>
        <p:spPr>
          <a:xfrm>
            <a:off x="722761" y="296749"/>
            <a:ext cx="493819" cy="451143"/>
          </a:xfrm>
          <a:prstGeom prst="rect">
            <a:avLst/>
          </a:prstGeom>
        </p:spPr>
      </p:pic>
      <p:pic>
        <p:nvPicPr>
          <p:cNvPr id="17" name="Рисунок 16"/>
          <p:cNvPicPr>
            <a:picLocks noChangeAspect="1"/>
          </p:cNvPicPr>
          <p:nvPr/>
        </p:nvPicPr>
        <p:blipFill>
          <a:blip r:embed="rId9"/>
          <a:stretch>
            <a:fillRect/>
          </a:stretch>
        </p:blipFill>
        <p:spPr>
          <a:xfrm>
            <a:off x="8032976" y="6264305"/>
            <a:ext cx="493819" cy="451143"/>
          </a:xfrm>
          <a:prstGeom prst="rect">
            <a:avLst/>
          </a:prstGeom>
        </p:spPr>
      </p:pic>
    </p:spTree>
    <p:extLst>
      <p:ext uri="{BB962C8B-B14F-4D97-AF65-F5344CB8AC3E}">
        <p14:creationId xmlns:p14="http://schemas.microsoft.com/office/powerpoint/2010/main" val="2166802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zh-CN" altLang="en-US"/>
          </a:p>
        </p:txBody>
      </p:sp>
      <p:pic>
        <p:nvPicPr>
          <p:cNvPr id="3" name="Рисунок 2"/>
          <p:cNvPicPr>
            <a:picLocks noChangeAspect="1"/>
          </p:cNvPicPr>
          <p:nvPr/>
        </p:nvPicPr>
        <p:blipFill>
          <a:blip r:embed="rId2"/>
          <a:stretch>
            <a:fillRect/>
          </a:stretch>
        </p:blipFill>
        <p:spPr>
          <a:xfrm>
            <a:off x="0" y="0"/>
            <a:ext cx="12192000" cy="6857999"/>
          </a:xfrm>
          <a:prstGeom prst="rect">
            <a:avLst/>
          </a:prstGeom>
        </p:spPr>
      </p:pic>
      <p:pic>
        <p:nvPicPr>
          <p:cNvPr id="4" name="Рисунок 3"/>
          <p:cNvPicPr>
            <a:picLocks noChangeAspect="1"/>
          </p:cNvPicPr>
          <p:nvPr/>
        </p:nvPicPr>
        <p:blipFill>
          <a:blip r:embed="rId3"/>
          <a:stretch>
            <a:fillRect/>
          </a:stretch>
        </p:blipFill>
        <p:spPr>
          <a:xfrm>
            <a:off x="0" y="582645"/>
            <a:ext cx="12192000" cy="2535936"/>
          </a:xfrm>
          <a:prstGeom prst="rect">
            <a:avLst/>
          </a:prstGeom>
        </p:spPr>
      </p:pic>
      <p:pic>
        <p:nvPicPr>
          <p:cNvPr id="5" name="Рисунок 4"/>
          <p:cNvPicPr>
            <a:picLocks noChangeAspect="1"/>
          </p:cNvPicPr>
          <p:nvPr/>
        </p:nvPicPr>
        <p:blipFill>
          <a:blip r:embed="rId4"/>
          <a:stretch>
            <a:fillRect/>
          </a:stretch>
        </p:blipFill>
        <p:spPr>
          <a:xfrm>
            <a:off x="-393895" y="3701225"/>
            <a:ext cx="12192000" cy="3156774"/>
          </a:xfrm>
          <a:prstGeom prst="rect">
            <a:avLst/>
          </a:prstGeom>
        </p:spPr>
      </p:pic>
      <p:pic>
        <p:nvPicPr>
          <p:cNvPr id="6" name="图片 1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9969" y="4973354"/>
            <a:ext cx="914304" cy="954305"/>
          </a:xfrm>
          <a:prstGeom prst="rect">
            <a:avLst/>
          </a:prstGeom>
        </p:spPr>
      </p:pic>
      <p:pic>
        <p:nvPicPr>
          <p:cNvPr id="7" name="图片 1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0915" y="6046742"/>
            <a:ext cx="914304" cy="954305"/>
          </a:xfrm>
          <a:prstGeom prst="rect">
            <a:avLst/>
          </a:prstGeom>
        </p:spPr>
      </p:pic>
      <p:pic>
        <p:nvPicPr>
          <p:cNvPr id="8" name="图片 1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64849" y="5947958"/>
            <a:ext cx="914304" cy="954305"/>
          </a:xfrm>
          <a:prstGeom prst="rect">
            <a:avLst/>
          </a:prstGeom>
        </p:spPr>
      </p:pic>
      <p:pic>
        <p:nvPicPr>
          <p:cNvPr id="9" name="图片 1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366" y="5621106"/>
            <a:ext cx="914304" cy="954305"/>
          </a:xfrm>
          <a:prstGeom prst="rect">
            <a:avLst/>
          </a:prstGeom>
        </p:spPr>
      </p:pic>
      <p:pic>
        <p:nvPicPr>
          <p:cNvPr id="10" name="图片 1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0945" y="5908240"/>
            <a:ext cx="914304" cy="954305"/>
          </a:xfrm>
          <a:prstGeom prst="rect">
            <a:avLst/>
          </a:prstGeom>
        </p:spPr>
      </p:pic>
      <p:pic>
        <p:nvPicPr>
          <p:cNvPr id="11" name="图片 1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52171" y="5924613"/>
            <a:ext cx="914304" cy="954305"/>
          </a:xfrm>
          <a:prstGeom prst="rect">
            <a:avLst/>
          </a:prstGeom>
        </p:spPr>
      </p:pic>
      <p:pic>
        <p:nvPicPr>
          <p:cNvPr id="13" name="图片 6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70294" y="6146979"/>
            <a:ext cx="798578" cy="752858"/>
          </a:xfrm>
          <a:prstGeom prst="rect">
            <a:avLst/>
          </a:prstGeom>
        </p:spPr>
      </p:pic>
      <p:pic>
        <p:nvPicPr>
          <p:cNvPr id="14" name="图片 6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6587" y="6102805"/>
            <a:ext cx="798578" cy="752858"/>
          </a:xfrm>
          <a:prstGeom prst="rect">
            <a:avLst/>
          </a:prstGeom>
        </p:spPr>
      </p:pic>
      <p:pic>
        <p:nvPicPr>
          <p:cNvPr id="15" name="图片 6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07658" y="6176665"/>
            <a:ext cx="798578" cy="752858"/>
          </a:xfrm>
          <a:prstGeom prst="rect">
            <a:avLst/>
          </a:prstGeom>
        </p:spPr>
      </p:pic>
      <p:pic>
        <p:nvPicPr>
          <p:cNvPr id="16" name="图片 6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50749" y="6102805"/>
            <a:ext cx="798578" cy="752858"/>
          </a:xfrm>
          <a:prstGeom prst="rect">
            <a:avLst/>
          </a:prstGeom>
        </p:spPr>
      </p:pic>
      <p:pic>
        <p:nvPicPr>
          <p:cNvPr id="17" name="图片 6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9637" y="6269187"/>
            <a:ext cx="701041" cy="637033"/>
          </a:xfrm>
          <a:prstGeom prst="rect">
            <a:avLst/>
          </a:prstGeom>
        </p:spPr>
      </p:pic>
      <p:pic>
        <p:nvPicPr>
          <p:cNvPr id="18" name="图片 6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25169" y="6146979"/>
            <a:ext cx="701041" cy="637033"/>
          </a:xfrm>
          <a:prstGeom prst="rect">
            <a:avLst/>
          </a:prstGeom>
        </p:spPr>
      </p:pic>
      <p:pic>
        <p:nvPicPr>
          <p:cNvPr id="19" name="图片 6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07027" y="6289919"/>
            <a:ext cx="701041" cy="637033"/>
          </a:xfrm>
          <a:prstGeom prst="rect">
            <a:avLst/>
          </a:prstGeom>
        </p:spPr>
      </p:pic>
      <p:pic>
        <p:nvPicPr>
          <p:cNvPr id="20" name="图片 7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72739" y="6373220"/>
            <a:ext cx="536449" cy="573025"/>
          </a:xfrm>
          <a:prstGeom prst="rect">
            <a:avLst/>
          </a:prstGeom>
        </p:spPr>
      </p:pic>
      <p:pic>
        <p:nvPicPr>
          <p:cNvPr id="21" name="图片 7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1619" y="6155945"/>
            <a:ext cx="536449" cy="573025"/>
          </a:xfrm>
          <a:prstGeom prst="rect">
            <a:avLst/>
          </a:prstGeom>
        </p:spPr>
      </p:pic>
      <p:pic>
        <p:nvPicPr>
          <p:cNvPr id="22" name="图片 7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31954" y="6262001"/>
            <a:ext cx="536449" cy="573025"/>
          </a:xfrm>
          <a:prstGeom prst="rect">
            <a:avLst/>
          </a:prstGeom>
        </p:spPr>
      </p:pic>
      <p:pic>
        <p:nvPicPr>
          <p:cNvPr id="23" name="图片 6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53329" y="5821754"/>
            <a:ext cx="1059888" cy="1040791"/>
          </a:xfrm>
          <a:prstGeom prst="rect">
            <a:avLst/>
          </a:prstGeom>
        </p:spPr>
      </p:pic>
      <p:pic>
        <p:nvPicPr>
          <p:cNvPr id="24" name="图片 1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929992" y="5568769"/>
            <a:ext cx="569977" cy="505969"/>
          </a:xfrm>
          <a:prstGeom prst="rect">
            <a:avLst/>
          </a:prstGeom>
        </p:spPr>
      </p:pic>
      <p:pic>
        <p:nvPicPr>
          <p:cNvPr id="25" name="图片 1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8984" y="6243673"/>
            <a:ext cx="569977" cy="505969"/>
          </a:xfrm>
          <a:prstGeom prst="rect">
            <a:avLst/>
          </a:prstGeom>
        </p:spPr>
      </p:pic>
      <p:sp>
        <p:nvSpPr>
          <p:cNvPr id="26" name="Прямоугольник 25"/>
          <p:cNvSpPr/>
          <p:nvPr/>
        </p:nvSpPr>
        <p:spPr>
          <a:xfrm>
            <a:off x="381048" y="582645"/>
            <a:ext cx="11798104" cy="3139321"/>
          </a:xfrm>
          <a:prstGeom prst="rect">
            <a:avLst/>
          </a:prstGeom>
        </p:spPr>
        <p:txBody>
          <a:bodyPr wrap="square">
            <a:spAutoFit/>
          </a:bodyPr>
          <a:lstStyle/>
          <a:p>
            <a:r>
              <a:rPr lang="zh-CN" altLang="en-US" sz="2400" dirty="0">
                <a:solidFill>
                  <a:schemeClr val="accent5">
                    <a:lumMod val="75000"/>
                  </a:schemeClr>
                </a:solidFill>
                <a:latin typeface="Times New Roman" panose="02020603050405020304" pitchFamily="18" charset="0"/>
                <a:cs typeface="Times New Roman" panose="02020603050405020304" pitchFamily="18" charset="0"/>
              </a:rPr>
              <a:t>汉语中有这样两个表达不同关系人物之间特有感情的成语，只能意译</a:t>
            </a:r>
            <a:r>
              <a:rPr lang="zh-CN" altLang="en-US" sz="2400" dirty="0" smtClean="0">
                <a:solidFill>
                  <a:schemeClr val="accent5">
                    <a:lumMod val="75000"/>
                  </a:schemeClr>
                </a:solidFill>
                <a:latin typeface="Times New Roman" panose="02020603050405020304" pitchFamily="18" charset="0"/>
                <a:cs typeface="Times New Roman" panose="02020603050405020304" pitchFamily="18" charset="0"/>
              </a:rPr>
              <a:t>：</a:t>
            </a:r>
            <a:endParaRPr lang="en-US" altLang="zh-CN" sz="2400" dirty="0" smtClean="0">
              <a:solidFill>
                <a:schemeClr val="accent5">
                  <a:lumMod val="75000"/>
                </a:schemeClr>
              </a:solidFill>
              <a:latin typeface="Times New Roman" panose="02020603050405020304" pitchFamily="18" charset="0"/>
              <a:cs typeface="Times New Roman" panose="02020603050405020304" pitchFamily="18" charset="0"/>
            </a:endParaRPr>
          </a:p>
          <a:p>
            <a:r>
              <a:rPr lang="kk-KZ" altLang="zh-CN" sz="2400" dirty="0">
                <a:solidFill>
                  <a:schemeClr val="accent5">
                    <a:lumMod val="75000"/>
                  </a:schemeClr>
                </a:solidFill>
                <a:latin typeface="Times New Roman" panose="02020603050405020304" pitchFamily="18" charset="0"/>
                <a:cs typeface="Times New Roman" panose="02020603050405020304" pitchFamily="18" charset="0"/>
              </a:rPr>
              <a:t>қытай тілінде әр түрлі кейіпкерлердің арасындағы ерекше сезімдерді білдіретін екі идиома бар және оларды тек аударуға болады</a:t>
            </a:r>
            <a:r>
              <a:rPr lang="kk-KZ" altLang="zh-CN" sz="2400" dirty="0" smtClean="0">
                <a:solidFill>
                  <a:schemeClr val="accent5">
                    <a:lumMod val="75000"/>
                  </a:schemeClr>
                </a:solidFill>
                <a:latin typeface="Times New Roman" panose="02020603050405020304" pitchFamily="18" charset="0"/>
                <a:cs typeface="Times New Roman" panose="02020603050405020304" pitchFamily="18" charset="0"/>
              </a:rPr>
              <a:t>:</a:t>
            </a:r>
            <a:endParaRPr lang="en-US" altLang="zh-CN" sz="2400" dirty="0" smtClean="0">
              <a:solidFill>
                <a:schemeClr val="accent5">
                  <a:lumMod val="75000"/>
                </a:schemeClr>
              </a:solidFill>
              <a:latin typeface="Times New Roman" panose="02020603050405020304" pitchFamily="18" charset="0"/>
              <a:cs typeface="Times New Roman" panose="02020603050405020304" pitchFamily="18" charset="0"/>
            </a:endParaRPr>
          </a:p>
          <a:p>
            <a:pPr>
              <a:lnSpc>
                <a:spcPct val="150000"/>
              </a:lnSpc>
            </a:pPr>
            <a:r>
              <a:rPr lang="en-US" altLang="zh-CN" sz="2800" dirty="0" smtClean="0">
                <a:solidFill>
                  <a:schemeClr val="accent1">
                    <a:lumMod val="75000"/>
                  </a:schemeClr>
                </a:solidFill>
                <a:latin typeface="Times New Roman" panose="02020603050405020304" pitchFamily="18" charset="0"/>
                <a:cs typeface="Times New Roman" panose="02020603050405020304" pitchFamily="18" charset="0"/>
              </a:rPr>
              <a:t>1</a:t>
            </a:r>
            <a:r>
              <a:rPr lang="zh-CN" altLang="en-US" sz="2800" dirty="0" smtClean="0">
                <a:solidFill>
                  <a:schemeClr val="accent1">
                    <a:lumMod val="75000"/>
                  </a:schemeClr>
                </a:solidFill>
                <a:latin typeface="Times New Roman" panose="02020603050405020304" pitchFamily="18" charset="0"/>
                <a:cs typeface="Times New Roman" panose="02020603050405020304" pitchFamily="18" charset="0"/>
              </a:rPr>
              <a:t>、</a:t>
            </a:r>
            <a:r>
              <a:rPr lang="zh-CN" altLang="zh-CN" sz="2800" dirty="0" smtClean="0">
                <a:solidFill>
                  <a:schemeClr val="accent1">
                    <a:lumMod val="75000"/>
                  </a:schemeClr>
                </a:solidFill>
                <a:latin typeface="Times New Roman" panose="02020603050405020304" pitchFamily="18" charset="0"/>
                <a:cs typeface="Times New Roman" panose="02020603050405020304" pitchFamily="18" charset="0"/>
              </a:rPr>
              <a:t>舔</a:t>
            </a:r>
            <a:r>
              <a:rPr lang="zh-CN" altLang="zh-CN" sz="2800" dirty="0">
                <a:solidFill>
                  <a:schemeClr val="accent1">
                    <a:lumMod val="75000"/>
                  </a:schemeClr>
                </a:solidFill>
                <a:latin typeface="Times New Roman" panose="02020603050405020304" pitchFamily="18" charset="0"/>
                <a:cs typeface="Times New Roman" panose="02020603050405020304" pitchFamily="18" charset="0"/>
              </a:rPr>
              <a:t>犊情深  </a:t>
            </a:r>
            <a:r>
              <a:rPr lang="kk-KZ" altLang="zh-CN" sz="2800" dirty="0">
                <a:solidFill>
                  <a:schemeClr val="accent1">
                    <a:lumMod val="75000"/>
                  </a:schemeClr>
                </a:solidFill>
                <a:latin typeface="Times New Roman" panose="02020603050405020304" pitchFamily="18" charset="0"/>
                <a:cs typeface="Times New Roman" panose="02020603050405020304" pitchFamily="18" charset="0"/>
              </a:rPr>
              <a:t>глубокая родительская любовь   </a:t>
            </a:r>
            <a:r>
              <a:rPr lang="kk-KZ" altLang="zh-CN" sz="2800" dirty="0">
                <a:solidFill>
                  <a:srgbClr val="FF0000"/>
                </a:solidFill>
                <a:latin typeface="Times New Roman" panose="02020603050405020304" pitchFamily="18" charset="0"/>
                <a:cs typeface="Times New Roman" panose="02020603050405020304" pitchFamily="18" charset="0"/>
              </a:rPr>
              <a:t>ата-ананың терең </a:t>
            </a:r>
            <a:r>
              <a:rPr lang="kk-KZ" altLang="zh-CN" sz="2800" dirty="0" smtClean="0">
                <a:solidFill>
                  <a:srgbClr val="FF0000"/>
                </a:solidFill>
                <a:latin typeface="Times New Roman" panose="02020603050405020304" pitchFamily="18" charset="0"/>
                <a:cs typeface="Times New Roman" panose="02020603050405020304" pitchFamily="18" charset="0"/>
              </a:rPr>
              <a:t>махаббаты</a:t>
            </a:r>
            <a:endParaRPr lang="en-US" altLang="zh-CN" sz="2800" dirty="0">
              <a:solidFill>
                <a:srgbClr val="FF0000"/>
              </a:solidFill>
              <a:latin typeface="Times New Roman" panose="02020603050405020304" pitchFamily="18" charset="0"/>
              <a:cs typeface="Times New Roman" panose="02020603050405020304" pitchFamily="18" charset="0"/>
            </a:endParaRPr>
          </a:p>
          <a:p>
            <a:pPr>
              <a:lnSpc>
                <a:spcPct val="150000"/>
              </a:lnSpc>
            </a:pPr>
            <a:r>
              <a:rPr lang="en-US" altLang="zh-CN" sz="2800" dirty="0" smtClean="0">
                <a:solidFill>
                  <a:schemeClr val="accent1">
                    <a:lumMod val="75000"/>
                  </a:schemeClr>
                </a:solidFill>
                <a:latin typeface="Times New Roman" panose="02020603050405020304" pitchFamily="18" charset="0"/>
                <a:cs typeface="Times New Roman" panose="02020603050405020304" pitchFamily="18" charset="0"/>
              </a:rPr>
              <a:t>2</a:t>
            </a:r>
            <a:r>
              <a:rPr lang="zh-CN" altLang="en-US" sz="2800" dirty="0" smtClean="0">
                <a:solidFill>
                  <a:schemeClr val="accent1">
                    <a:lumMod val="75000"/>
                  </a:schemeClr>
                </a:solidFill>
                <a:latin typeface="Times New Roman" panose="02020603050405020304" pitchFamily="18" charset="0"/>
                <a:cs typeface="Times New Roman" panose="02020603050405020304" pitchFamily="18" charset="0"/>
              </a:rPr>
              <a:t>、</a:t>
            </a:r>
            <a:r>
              <a:rPr lang="zh-CN" altLang="zh-CN" sz="2800" dirty="0" smtClean="0">
                <a:solidFill>
                  <a:schemeClr val="accent1">
                    <a:lumMod val="75000"/>
                  </a:schemeClr>
                </a:solidFill>
                <a:latin typeface="Times New Roman" panose="02020603050405020304" pitchFamily="18" charset="0"/>
                <a:cs typeface="Times New Roman" panose="02020603050405020304" pitchFamily="18" charset="0"/>
              </a:rPr>
              <a:t>手</a:t>
            </a:r>
            <a:r>
              <a:rPr lang="zh-CN" altLang="zh-CN" sz="2800" dirty="0">
                <a:solidFill>
                  <a:schemeClr val="accent1">
                    <a:lumMod val="75000"/>
                  </a:schemeClr>
                </a:solidFill>
                <a:latin typeface="Times New Roman" panose="02020603050405020304" pitchFamily="18" charset="0"/>
                <a:cs typeface="Times New Roman" panose="02020603050405020304" pitchFamily="18" charset="0"/>
              </a:rPr>
              <a:t>足之情</a:t>
            </a:r>
            <a:r>
              <a:rPr lang="kk-KZ" altLang="zh-CN" sz="2800" dirty="0">
                <a:solidFill>
                  <a:schemeClr val="accent1">
                    <a:lumMod val="75000"/>
                  </a:schemeClr>
                </a:solidFill>
                <a:latin typeface="Times New Roman" panose="02020603050405020304" pitchFamily="18" charset="0"/>
                <a:cs typeface="Times New Roman" panose="02020603050405020304" pitchFamily="18" charset="0"/>
              </a:rPr>
              <a:t>  братские чувства   </a:t>
            </a:r>
            <a:r>
              <a:rPr lang="kk-KZ" altLang="zh-CN" sz="2800" dirty="0">
                <a:solidFill>
                  <a:srgbClr val="FF0000"/>
                </a:solidFill>
                <a:latin typeface="Times New Roman" panose="02020603050405020304" pitchFamily="18" charset="0"/>
                <a:cs typeface="Times New Roman" panose="02020603050405020304" pitchFamily="18" charset="0"/>
              </a:rPr>
              <a:t>бауырмалдық сезім</a:t>
            </a:r>
            <a:endParaRPr lang="zh-CN" altLang="zh-CN" sz="2800" dirty="0">
              <a:solidFill>
                <a:srgbClr val="FF0000"/>
              </a:solidFill>
              <a:latin typeface="Times New Roman" panose="02020603050405020304" pitchFamily="18" charset="0"/>
              <a:cs typeface="Times New Roman" panose="02020603050405020304" pitchFamily="18" charset="0"/>
            </a:endParaRPr>
          </a:p>
          <a:p>
            <a:endParaRPr lang="zh-CN" altLang="zh-CN" sz="2400" dirty="0">
              <a:solidFill>
                <a:schemeClr val="accent5">
                  <a:lumMod val="75000"/>
                </a:schemeClr>
              </a:solidFill>
              <a:latin typeface="Times New Roman" panose="02020603050405020304" pitchFamily="18" charset="0"/>
              <a:cs typeface="Times New Roman" panose="02020603050405020304" pitchFamily="18" charset="0"/>
            </a:endParaRPr>
          </a:p>
          <a:p>
            <a:endParaRPr lang="zh-CN" altLang="en-US" dirty="0"/>
          </a:p>
        </p:txBody>
      </p:sp>
      <p:sp>
        <p:nvSpPr>
          <p:cNvPr id="27" name="Прямоугольник 26"/>
          <p:cNvSpPr/>
          <p:nvPr/>
        </p:nvSpPr>
        <p:spPr>
          <a:xfrm>
            <a:off x="381048" y="3118582"/>
            <a:ext cx="11751914" cy="2998828"/>
          </a:xfrm>
          <a:prstGeom prst="rect">
            <a:avLst/>
          </a:prstGeom>
        </p:spPr>
        <p:txBody>
          <a:bodyPr wrap="square">
            <a:spAutoFit/>
          </a:bodyPr>
          <a:lstStyle/>
          <a:p>
            <a:r>
              <a:rPr lang="zh-CN" altLang="en-US" sz="2400" dirty="0">
                <a:solidFill>
                  <a:schemeClr val="accent1">
                    <a:lumMod val="75000"/>
                  </a:schemeClr>
                </a:solidFill>
                <a:latin typeface="Times New Roman" panose="02020603050405020304" pitchFamily="18" charset="0"/>
                <a:cs typeface="Times New Roman" panose="02020603050405020304" pitchFamily="18" charset="0"/>
              </a:rPr>
              <a:t>请看意译法例句：</a:t>
            </a:r>
          </a:p>
          <a:p>
            <a:r>
              <a:rPr lang="kk-KZ" altLang="zh-CN" sz="2400" dirty="0">
                <a:solidFill>
                  <a:schemeClr val="accent1">
                    <a:lumMod val="75000"/>
                  </a:schemeClr>
                </a:solidFill>
                <a:latin typeface="Times New Roman" panose="02020603050405020304" pitchFamily="18" charset="0"/>
                <a:cs typeface="Times New Roman" panose="02020603050405020304" pitchFamily="18" charset="0"/>
              </a:rPr>
              <a:t>Аударылған мысалды қараңыз:</a:t>
            </a:r>
          </a:p>
          <a:p>
            <a:endParaRPr lang="kk-KZ" altLang="zh-CN" sz="2400" dirty="0">
              <a:solidFill>
                <a:schemeClr val="accent1">
                  <a:lumMod val="75000"/>
                </a:schemeClr>
              </a:solidFill>
              <a:latin typeface="Times New Roman" panose="02020603050405020304" pitchFamily="18" charset="0"/>
              <a:cs typeface="Times New Roman" panose="02020603050405020304" pitchFamily="18" charset="0"/>
            </a:endParaRPr>
          </a:p>
          <a:p>
            <a:r>
              <a:rPr lang="zh-CN" altLang="en-US" sz="2400" dirty="0">
                <a:solidFill>
                  <a:schemeClr val="accent1">
                    <a:lumMod val="75000"/>
                  </a:schemeClr>
                </a:solidFill>
                <a:latin typeface="Times New Roman" panose="02020603050405020304" pitchFamily="18" charset="0"/>
                <a:cs typeface="Times New Roman" panose="02020603050405020304" pitchFamily="18" charset="0"/>
              </a:rPr>
              <a:t>历史表明，人类的命</a:t>
            </a:r>
            <a:r>
              <a:rPr lang="zh-CN" altLang="en-US" sz="2400" dirty="0" smtClean="0">
                <a:solidFill>
                  <a:schemeClr val="accent1">
                    <a:lumMod val="75000"/>
                  </a:schemeClr>
                </a:solidFill>
                <a:latin typeface="Times New Roman" panose="02020603050405020304" pitchFamily="18" charset="0"/>
                <a:cs typeface="Times New Roman" panose="02020603050405020304" pitchFamily="18" charset="0"/>
              </a:rPr>
              <a:t>运</a:t>
            </a:r>
            <a:r>
              <a:rPr lang="zh-CN" altLang="en-US" sz="2400" dirty="0">
                <a:solidFill>
                  <a:schemeClr val="accent1">
                    <a:lumMod val="75000"/>
                  </a:schemeClr>
                </a:solidFill>
                <a:latin typeface="Times New Roman" panose="02020603050405020304" pitchFamily="18" charset="0"/>
                <a:cs typeface="Times New Roman" panose="02020603050405020304" pitchFamily="18" charset="0"/>
              </a:rPr>
              <a:t>共同</a:t>
            </a:r>
            <a:r>
              <a:rPr lang="zh-CN" altLang="en-US" sz="2400" dirty="0" smtClean="0">
                <a:solidFill>
                  <a:schemeClr val="accent1">
                    <a:lumMod val="75000"/>
                  </a:schemeClr>
                </a:solidFill>
                <a:latin typeface="Times New Roman" panose="02020603050405020304" pitchFamily="18" charset="0"/>
                <a:cs typeface="Times New Roman" panose="02020603050405020304" pitchFamily="18" charset="0"/>
              </a:rPr>
              <a:t>体</a:t>
            </a:r>
            <a:r>
              <a:rPr lang="zh-CN" altLang="en-US" sz="2400" dirty="0" smtClean="0">
                <a:solidFill>
                  <a:schemeClr val="accent1">
                    <a:lumMod val="75000"/>
                  </a:schemeClr>
                </a:solidFill>
                <a:latin typeface="Times New Roman" panose="02020603050405020304" pitchFamily="18" charset="0"/>
                <a:cs typeface="Times New Roman" panose="02020603050405020304" pitchFamily="18" charset="0"/>
              </a:rPr>
              <a:t>。（</a:t>
            </a:r>
            <a:r>
              <a:rPr lang="en-US" altLang="zh-CN" sz="2400" dirty="0">
                <a:solidFill>
                  <a:schemeClr val="accent1">
                    <a:lumMod val="75000"/>
                  </a:schemeClr>
                </a:solidFill>
                <a:latin typeface="Times New Roman" panose="02020603050405020304" pitchFamily="18" charset="0"/>
                <a:cs typeface="Times New Roman" panose="02020603050405020304" pitchFamily="18" charset="0"/>
              </a:rPr>
              <a:t>《</a:t>
            </a:r>
            <a:r>
              <a:rPr lang="zh-CN" altLang="en-US" sz="2400" dirty="0">
                <a:solidFill>
                  <a:schemeClr val="accent1">
                    <a:lumMod val="75000"/>
                  </a:schemeClr>
                </a:solidFill>
                <a:latin typeface="Times New Roman" panose="02020603050405020304" pitchFamily="18" charset="0"/>
                <a:cs typeface="Times New Roman" panose="02020603050405020304" pitchFamily="18" charset="0"/>
              </a:rPr>
              <a:t>江泽民主席在莫斯科伟大卫国战争纪念馆揭幕式上的讲话</a:t>
            </a:r>
            <a:r>
              <a:rPr lang="en-US" altLang="zh-CN" sz="2400" dirty="0">
                <a:solidFill>
                  <a:schemeClr val="accent1">
                    <a:lumMod val="75000"/>
                  </a:schemeClr>
                </a:solidFill>
                <a:latin typeface="Times New Roman" panose="02020603050405020304" pitchFamily="18" charset="0"/>
                <a:cs typeface="Times New Roman" panose="02020603050405020304" pitchFamily="18" charset="0"/>
              </a:rPr>
              <a:t>》</a:t>
            </a:r>
            <a:r>
              <a:rPr lang="zh-CN" altLang="en-US" sz="2400" dirty="0">
                <a:solidFill>
                  <a:schemeClr val="accent1">
                    <a:lumMod val="75000"/>
                  </a:schemeClr>
                </a:solidFill>
                <a:latin typeface="Times New Roman" panose="02020603050405020304" pitchFamily="18" charset="0"/>
                <a:cs typeface="Times New Roman" panose="02020603050405020304" pitchFamily="18" charset="0"/>
              </a:rPr>
              <a:t>）</a:t>
            </a:r>
          </a:p>
          <a:p>
            <a:r>
              <a:rPr lang="kk-KZ" altLang="zh-CN" sz="2400" dirty="0">
                <a:solidFill>
                  <a:schemeClr val="accent1">
                    <a:lumMod val="75000"/>
                  </a:schemeClr>
                </a:solidFill>
                <a:latin typeface="Times New Roman" panose="02020603050405020304" pitchFamily="18" charset="0"/>
                <a:cs typeface="Times New Roman" panose="02020603050405020304" pitchFamily="18" charset="0"/>
              </a:rPr>
              <a:t>История показывает, что судьба человечества кровно взаимосвязана.</a:t>
            </a:r>
          </a:p>
          <a:p>
            <a:r>
              <a:rPr lang="kk-KZ" altLang="zh-CN" sz="2400" dirty="0">
                <a:solidFill>
                  <a:srgbClr val="FF0000"/>
                </a:solidFill>
                <a:latin typeface="Times New Roman" panose="02020603050405020304" pitchFamily="18" charset="0"/>
                <a:cs typeface="Times New Roman" panose="02020603050405020304" pitchFamily="18" charset="0"/>
              </a:rPr>
              <a:t>Тарих адамзат тағдырының өзара тығыз байланысты екенін көрсетеді.</a:t>
            </a:r>
          </a:p>
          <a:p>
            <a:endParaRPr lang="kk-KZ" altLang="zh-CN" dirty="0"/>
          </a:p>
        </p:txBody>
      </p:sp>
    </p:spTree>
    <p:extLst>
      <p:ext uri="{BB962C8B-B14F-4D97-AF65-F5344CB8AC3E}">
        <p14:creationId xmlns:p14="http://schemas.microsoft.com/office/powerpoint/2010/main" val="3940589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Effect transition="in" filter="fade">
                                      <p:cBhvr>
                                        <p:cTn id="9" dur="300"/>
                                        <p:tgtEl>
                                          <p:spTgt spid="6"/>
                                        </p:tgtEl>
                                      </p:cBhvr>
                                    </p:animEffect>
                                  </p:childTnLst>
                                </p:cTn>
                              </p:par>
                            </p:childTnLst>
                          </p:cTn>
                        </p:par>
                        <p:par>
                          <p:cTn id="10" fill="hold">
                            <p:stCondLst>
                              <p:cond delay="3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300" fill="hold"/>
                                        <p:tgtEl>
                                          <p:spTgt spid="7"/>
                                        </p:tgtEl>
                                        <p:attrNameLst>
                                          <p:attrName>ppt_w</p:attrName>
                                        </p:attrNameLst>
                                      </p:cBhvr>
                                      <p:tavLst>
                                        <p:tav tm="0">
                                          <p:val>
                                            <p:fltVal val="0"/>
                                          </p:val>
                                        </p:tav>
                                        <p:tav tm="100000">
                                          <p:val>
                                            <p:strVal val="#ppt_w"/>
                                          </p:val>
                                        </p:tav>
                                      </p:tavLst>
                                    </p:anim>
                                    <p:anim calcmode="lin" valueType="num">
                                      <p:cBhvr>
                                        <p:cTn id="14" dur="300" fill="hold"/>
                                        <p:tgtEl>
                                          <p:spTgt spid="7"/>
                                        </p:tgtEl>
                                        <p:attrNameLst>
                                          <p:attrName>ppt_h</p:attrName>
                                        </p:attrNameLst>
                                      </p:cBhvr>
                                      <p:tavLst>
                                        <p:tav tm="0">
                                          <p:val>
                                            <p:fltVal val="0"/>
                                          </p:val>
                                        </p:tav>
                                        <p:tav tm="100000">
                                          <p:val>
                                            <p:strVal val="#ppt_h"/>
                                          </p:val>
                                        </p:tav>
                                      </p:tavLst>
                                    </p:anim>
                                    <p:animEffect transition="in" filter="fade">
                                      <p:cBhvr>
                                        <p:cTn id="15" dur="300"/>
                                        <p:tgtEl>
                                          <p:spTgt spid="7"/>
                                        </p:tgtEl>
                                      </p:cBhvr>
                                    </p:animEffect>
                                  </p:childTnLst>
                                </p:cTn>
                              </p:par>
                            </p:childTnLst>
                          </p:cTn>
                        </p:par>
                        <p:par>
                          <p:cTn id="16" fill="hold">
                            <p:stCondLst>
                              <p:cond delay="600"/>
                            </p:stCondLst>
                            <p:childTnLst>
                              <p:par>
                                <p:cTn id="17" presetID="5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300" fill="hold"/>
                                        <p:tgtEl>
                                          <p:spTgt spid="8"/>
                                        </p:tgtEl>
                                        <p:attrNameLst>
                                          <p:attrName>ppt_w</p:attrName>
                                        </p:attrNameLst>
                                      </p:cBhvr>
                                      <p:tavLst>
                                        <p:tav tm="0">
                                          <p:val>
                                            <p:fltVal val="0"/>
                                          </p:val>
                                        </p:tav>
                                        <p:tav tm="100000">
                                          <p:val>
                                            <p:strVal val="#ppt_w"/>
                                          </p:val>
                                        </p:tav>
                                      </p:tavLst>
                                    </p:anim>
                                    <p:anim calcmode="lin" valueType="num">
                                      <p:cBhvr>
                                        <p:cTn id="20" dur="300" fill="hold"/>
                                        <p:tgtEl>
                                          <p:spTgt spid="8"/>
                                        </p:tgtEl>
                                        <p:attrNameLst>
                                          <p:attrName>ppt_h</p:attrName>
                                        </p:attrNameLst>
                                      </p:cBhvr>
                                      <p:tavLst>
                                        <p:tav tm="0">
                                          <p:val>
                                            <p:fltVal val="0"/>
                                          </p:val>
                                        </p:tav>
                                        <p:tav tm="100000">
                                          <p:val>
                                            <p:strVal val="#ppt_h"/>
                                          </p:val>
                                        </p:tav>
                                      </p:tavLst>
                                    </p:anim>
                                    <p:animEffect transition="in" filter="fade">
                                      <p:cBhvr>
                                        <p:cTn id="21" dur="300"/>
                                        <p:tgtEl>
                                          <p:spTgt spid="8"/>
                                        </p:tgtEl>
                                      </p:cBhvr>
                                    </p:animEffect>
                                  </p:childTnLst>
                                </p:cTn>
                              </p:par>
                            </p:childTnLst>
                          </p:cTn>
                        </p:par>
                        <p:par>
                          <p:cTn id="22" fill="hold">
                            <p:stCondLst>
                              <p:cond delay="90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300" fill="hold"/>
                                        <p:tgtEl>
                                          <p:spTgt spid="9"/>
                                        </p:tgtEl>
                                        <p:attrNameLst>
                                          <p:attrName>ppt_w</p:attrName>
                                        </p:attrNameLst>
                                      </p:cBhvr>
                                      <p:tavLst>
                                        <p:tav tm="0">
                                          <p:val>
                                            <p:fltVal val="0"/>
                                          </p:val>
                                        </p:tav>
                                        <p:tav tm="100000">
                                          <p:val>
                                            <p:strVal val="#ppt_w"/>
                                          </p:val>
                                        </p:tav>
                                      </p:tavLst>
                                    </p:anim>
                                    <p:anim calcmode="lin" valueType="num">
                                      <p:cBhvr>
                                        <p:cTn id="26" dur="300" fill="hold"/>
                                        <p:tgtEl>
                                          <p:spTgt spid="9"/>
                                        </p:tgtEl>
                                        <p:attrNameLst>
                                          <p:attrName>ppt_h</p:attrName>
                                        </p:attrNameLst>
                                      </p:cBhvr>
                                      <p:tavLst>
                                        <p:tav tm="0">
                                          <p:val>
                                            <p:fltVal val="0"/>
                                          </p:val>
                                        </p:tav>
                                        <p:tav tm="100000">
                                          <p:val>
                                            <p:strVal val="#ppt_h"/>
                                          </p:val>
                                        </p:tav>
                                      </p:tavLst>
                                    </p:anim>
                                    <p:animEffect transition="in" filter="fade">
                                      <p:cBhvr>
                                        <p:cTn id="27" dur="300"/>
                                        <p:tgtEl>
                                          <p:spTgt spid="9"/>
                                        </p:tgtEl>
                                      </p:cBhvr>
                                    </p:animEffect>
                                  </p:childTnLst>
                                </p:cTn>
                              </p:par>
                            </p:childTnLst>
                          </p:cTn>
                        </p:par>
                        <p:par>
                          <p:cTn id="28" fill="hold">
                            <p:stCondLst>
                              <p:cond delay="1200"/>
                            </p:stCondLst>
                            <p:childTnLst>
                              <p:par>
                                <p:cTn id="29" presetID="53" presetClass="entr" presetSubtype="16"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300" fill="hold"/>
                                        <p:tgtEl>
                                          <p:spTgt spid="10"/>
                                        </p:tgtEl>
                                        <p:attrNameLst>
                                          <p:attrName>ppt_w</p:attrName>
                                        </p:attrNameLst>
                                      </p:cBhvr>
                                      <p:tavLst>
                                        <p:tav tm="0">
                                          <p:val>
                                            <p:fltVal val="0"/>
                                          </p:val>
                                        </p:tav>
                                        <p:tav tm="100000">
                                          <p:val>
                                            <p:strVal val="#ppt_w"/>
                                          </p:val>
                                        </p:tav>
                                      </p:tavLst>
                                    </p:anim>
                                    <p:anim calcmode="lin" valueType="num">
                                      <p:cBhvr>
                                        <p:cTn id="32" dur="300" fill="hold"/>
                                        <p:tgtEl>
                                          <p:spTgt spid="10"/>
                                        </p:tgtEl>
                                        <p:attrNameLst>
                                          <p:attrName>ppt_h</p:attrName>
                                        </p:attrNameLst>
                                      </p:cBhvr>
                                      <p:tavLst>
                                        <p:tav tm="0">
                                          <p:val>
                                            <p:fltVal val="0"/>
                                          </p:val>
                                        </p:tav>
                                        <p:tav tm="100000">
                                          <p:val>
                                            <p:strVal val="#ppt_h"/>
                                          </p:val>
                                        </p:tav>
                                      </p:tavLst>
                                    </p:anim>
                                    <p:animEffect transition="in" filter="fade">
                                      <p:cBhvr>
                                        <p:cTn id="33" dur="300"/>
                                        <p:tgtEl>
                                          <p:spTgt spid="10"/>
                                        </p:tgtEl>
                                      </p:cBhvr>
                                    </p:animEffect>
                                  </p:childTnLst>
                                </p:cTn>
                              </p:par>
                            </p:childTnLst>
                          </p:cTn>
                        </p:par>
                        <p:par>
                          <p:cTn id="34" fill="hold">
                            <p:stCondLst>
                              <p:cond delay="15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300" fill="hold"/>
                                        <p:tgtEl>
                                          <p:spTgt spid="11"/>
                                        </p:tgtEl>
                                        <p:attrNameLst>
                                          <p:attrName>ppt_w</p:attrName>
                                        </p:attrNameLst>
                                      </p:cBhvr>
                                      <p:tavLst>
                                        <p:tav tm="0">
                                          <p:val>
                                            <p:fltVal val="0"/>
                                          </p:val>
                                        </p:tav>
                                        <p:tav tm="100000">
                                          <p:val>
                                            <p:strVal val="#ppt_w"/>
                                          </p:val>
                                        </p:tav>
                                      </p:tavLst>
                                    </p:anim>
                                    <p:anim calcmode="lin" valueType="num">
                                      <p:cBhvr>
                                        <p:cTn id="38" dur="300" fill="hold"/>
                                        <p:tgtEl>
                                          <p:spTgt spid="11"/>
                                        </p:tgtEl>
                                        <p:attrNameLst>
                                          <p:attrName>ppt_h</p:attrName>
                                        </p:attrNameLst>
                                      </p:cBhvr>
                                      <p:tavLst>
                                        <p:tav tm="0">
                                          <p:val>
                                            <p:fltVal val="0"/>
                                          </p:val>
                                        </p:tav>
                                        <p:tav tm="100000">
                                          <p:val>
                                            <p:strVal val="#ppt_h"/>
                                          </p:val>
                                        </p:tav>
                                      </p:tavLst>
                                    </p:anim>
                                    <p:animEffect transition="in" filter="fade">
                                      <p:cBhvr>
                                        <p:cTn id="39" dur="300"/>
                                        <p:tgtEl>
                                          <p:spTgt spid="11"/>
                                        </p:tgtEl>
                                      </p:cBhvr>
                                    </p:animEffect>
                                  </p:childTnLst>
                                </p:cTn>
                              </p:par>
                              <p:par>
                                <p:cTn id="40" presetID="53" presetClass="entr" presetSubtype="16"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par>
                                <p:cTn id="50" presetID="53" presetClass="entr" presetSubtype="16"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par>
                                <p:cTn id="55" presetID="53" presetClass="entr" presetSubtype="16"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par>
                                <p:cTn id="60" presetID="53" presetClass="entr" presetSubtype="16"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500" fill="hold"/>
                                        <p:tgtEl>
                                          <p:spTgt spid="17"/>
                                        </p:tgtEl>
                                        <p:attrNameLst>
                                          <p:attrName>ppt_w</p:attrName>
                                        </p:attrNameLst>
                                      </p:cBhvr>
                                      <p:tavLst>
                                        <p:tav tm="0">
                                          <p:val>
                                            <p:fltVal val="0"/>
                                          </p:val>
                                        </p:tav>
                                        <p:tav tm="100000">
                                          <p:val>
                                            <p:strVal val="#ppt_w"/>
                                          </p:val>
                                        </p:tav>
                                      </p:tavLst>
                                    </p:anim>
                                    <p:anim calcmode="lin" valueType="num">
                                      <p:cBhvr>
                                        <p:cTn id="63" dur="500" fill="hold"/>
                                        <p:tgtEl>
                                          <p:spTgt spid="17"/>
                                        </p:tgtEl>
                                        <p:attrNameLst>
                                          <p:attrName>ppt_h</p:attrName>
                                        </p:attrNameLst>
                                      </p:cBhvr>
                                      <p:tavLst>
                                        <p:tav tm="0">
                                          <p:val>
                                            <p:fltVal val="0"/>
                                          </p:val>
                                        </p:tav>
                                        <p:tav tm="100000">
                                          <p:val>
                                            <p:strVal val="#ppt_h"/>
                                          </p:val>
                                        </p:tav>
                                      </p:tavLst>
                                    </p:anim>
                                    <p:animEffect transition="in" filter="fade">
                                      <p:cBhvr>
                                        <p:cTn id="64" dur="500"/>
                                        <p:tgtEl>
                                          <p:spTgt spid="17"/>
                                        </p:tgtEl>
                                      </p:cBhvr>
                                    </p:animEffect>
                                  </p:childTnLst>
                                </p:cTn>
                              </p:par>
                              <p:par>
                                <p:cTn id="65" presetID="53" presetClass="entr" presetSubtype="16"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Effect transition="in" filter="fade">
                                      <p:cBhvr>
                                        <p:cTn id="69" dur="500"/>
                                        <p:tgtEl>
                                          <p:spTgt spid="18"/>
                                        </p:tgtEl>
                                      </p:cBhvr>
                                    </p:animEffect>
                                  </p:childTnLst>
                                </p:cTn>
                              </p:par>
                              <p:par>
                                <p:cTn id="70" presetID="53" presetClass="entr" presetSubtype="16" fill="hold" nodeType="with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p:cTn id="72" dur="500" fill="hold"/>
                                        <p:tgtEl>
                                          <p:spTgt spid="19"/>
                                        </p:tgtEl>
                                        <p:attrNameLst>
                                          <p:attrName>ppt_w</p:attrName>
                                        </p:attrNameLst>
                                      </p:cBhvr>
                                      <p:tavLst>
                                        <p:tav tm="0">
                                          <p:val>
                                            <p:fltVal val="0"/>
                                          </p:val>
                                        </p:tav>
                                        <p:tav tm="100000">
                                          <p:val>
                                            <p:strVal val="#ppt_w"/>
                                          </p:val>
                                        </p:tav>
                                      </p:tavLst>
                                    </p:anim>
                                    <p:anim calcmode="lin" valueType="num">
                                      <p:cBhvr>
                                        <p:cTn id="73" dur="500" fill="hold"/>
                                        <p:tgtEl>
                                          <p:spTgt spid="19"/>
                                        </p:tgtEl>
                                        <p:attrNameLst>
                                          <p:attrName>ppt_h</p:attrName>
                                        </p:attrNameLst>
                                      </p:cBhvr>
                                      <p:tavLst>
                                        <p:tav tm="0">
                                          <p:val>
                                            <p:fltVal val="0"/>
                                          </p:val>
                                        </p:tav>
                                        <p:tav tm="100000">
                                          <p:val>
                                            <p:strVal val="#ppt_h"/>
                                          </p:val>
                                        </p:tav>
                                      </p:tavLst>
                                    </p:anim>
                                    <p:animEffect transition="in" filter="fade">
                                      <p:cBhvr>
                                        <p:cTn id="74" dur="500"/>
                                        <p:tgtEl>
                                          <p:spTgt spid="19"/>
                                        </p:tgtEl>
                                      </p:cBhvr>
                                    </p:animEffect>
                                  </p:childTnLst>
                                </p:cTn>
                              </p:par>
                              <p:par>
                                <p:cTn id="75" presetID="53" presetClass="entr" presetSubtype="16" fill="hold" nodeType="with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p:cTn id="77" dur="500" fill="hold"/>
                                        <p:tgtEl>
                                          <p:spTgt spid="20"/>
                                        </p:tgtEl>
                                        <p:attrNameLst>
                                          <p:attrName>ppt_w</p:attrName>
                                        </p:attrNameLst>
                                      </p:cBhvr>
                                      <p:tavLst>
                                        <p:tav tm="0">
                                          <p:val>
                                            <p:fltVal val="0"/>
                                          </p:val>
                                        </p:tav>
                                        <p:tav tm="100000">
                                          <p:val>
                                            <p:strVal val="#ppt_w"/>
                                          </p:val>
                                        </p:tav>
                                      </p:tavLst>
                                    </p:anim>
                                    <p:anim calcmode="lin" valueType="num">
                                      <p:cBhvr>
                                        <p:cTn id="78" dur="500" fill="hold"/>
                                        <p:tgtEl>
                                          <p:spTgt spid="20"/>
                                        </p:tgtEl>
                                        <p:attrNameLst>
                                          <p:attrName>ppt_h</p:attrName>
                                        </p:attrNameLst>
                                      </p:cBhvr>
                                      <p:tavLst>
                                        <p:tav tm="0">
                                          <p:val>
                                            <p:fltVal val="0"/>
                                          </p:val>
                                        </p:tav>
                                        <p:tav tm="100000">
                                          <p:val>
                                            <p:strVal val="#ppt_h"/>
                                          </p:val>
                                        </p:tav>
                                      </p:tavLst>
                                    </p:anim>
                                    <p:animEffect transition="in" filter="fade">
                                      <p:cBhvr>
                                        <p:cTn id="79" dur="500"/>
                                        <p:tgtEl>
                                          <p:spTgt spid="20"/>
                                        </p:tgtEl>
                                      </p:cBhvr>
                                    </p:animEffect>
                                  </p:childTnLst>
                                </p:cTn>
                              </p:par>
                              <p:par>
                                <p:cTn id="80" presetID="53" presetClass="entr" presetSubtype="16" fill="hold" nodeType="with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par>
                                <p:cTn id="85" presetID="53" presetClass="entr" presetSubtype="16" fill="hold" nodeType="with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p:cTn id="87" dur="500" fill="hold"/>
                                        <p:tgtEl>
                                          <p:spTgt spid="22"/>
                                        </p:tgtEl>
                                        <p:attrNameLst>
                                          <p:attrName>ppt_w</p:attrName>
                                        </p:attrNameLst>
                                      </p:cBhvr>
                                      <p:tavLst>
                                        <p:tav tm="0">
                                          <p:val>
                                            <p:fltVal val="0"/>
                                          </p:val>
                                        </p:tav>
                                        <p:tav tm="100000">
                                          <p:val>
                                            <p:strVal val="#ppt_w"/>
                                          </p:val>
                                        </p:tav>
                                      </p:tavLst>
                                    </p:anim>
                                    <p:anim calcmode="lin" valueType="num">
                                      <p:cBhvr>
                                        <p:cTn id="88" dur="500" fill="hold"/>
                                        <p:tgtEl>
                                          <p:spTgt spid="22"/>
                                        </p:tgtEl>
                                        <p:attrNameLst>
                                          <p:attrName>ppt_h</p:attrName>
                                        </p:attrNameLst>
                                      </p:cBhvr>
                                      <p:tavLst>
                                        <p:tav tm="0">
                                          <p:val>
                                            <p:fltVal val="0"/>
                                          </p:val>
                                        </p:tav>
                                        <p:tav tm="100000">
                                          <p:val>
                                            <p:strVal val="#ppt_h"/>
                                          </p:val>
                                        </p:tav>
                                      </p:tavLst>
                                    </p:anim>
                                    <p:animEffect transition="in" filter="fade">
                                      <p:cBhvr>
                                        <p:cTn id="89" dur="500"/>
                                        <p:tgtEl>
                                          <p:spTgt spid="22"/>
                                        </p:tgtEl>
                                      </p:cBhvr>
                                    </p:animEffect>
                                  </p:childTnLst>
                                </p:cTn>
                              </p:par>
                              <p:par>
                                <p:cTn id="90" presetID="53" presetClass="entr" presetSubtype="16" fill="hold" nodeType="with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childTnLst>
                          </p:cTn>
                        </p:par>
                        <p:par>
                          <p:cTn id="95" fill="hold">
                            <p:stCondLst>
                              <p:cond delay="2000"/>
                            </p:stCondLst>
                            <p:childTnLst>
                              <p:par>
                                <p:cTn id="96" presetID="53" presetClass="entr" presetSubtype="16" fill="hold" nodeType="afterEffect">
                                  <p:stCondLst>
                                    <p:cond delay="0"/>
                                  </p:stCondLst>
                                  <p:childTnLst>
                                    <p:set>
                                      <p:cBhvr>
                                        <p:cTn id="97" dur="1" fill="hold">
                                          <p:stCondLst>
                                            <p:cond delay="0"/>
                                          </p:stCondLst>
                                        </p:cTn>
                                        <p:tgtEl>
                                          <p:spTgt spid="24"/>
                                        </p:tgtEl>
                                        <p:attrNameLst>
                                          <p:attrName>style.visibility</p:attrName>
                                        </p:attrNameLst>
                                      </p:cBhvr>
                                      <p:to>
                                        <p:strVal val="visible"/>
                                      </p:to>
                                    </p:set>
                                    <p:anim calcmode="lin" valueType="num">
                                      <p:cBhvr>
                                        <p:cTn id="98" dur="300" fill="hold"/>
                                        <p:tgtEl>
                                          <p:spTgt spid="24"/>
                                        </p:tgtEl>
                                        <p:attrNameLst>
                                          <p:attrName>ppt_w</p:attrName>
                                        </p:attrNameLst>
                                      </p:cBhvr>
                                      <p:tavLst>
                                        <p:tav tm="0">
                                          <p:val>
                                            <p:fltVal val="0"/>
                                          </p:val>
                                        </p:tav>
                                        <p:tav tm="100000">
                                          <p:val>
                                            <p:strVal val="#ppt_w"/>
                                          </p:val>
                                        </p:tav>
                                      </p:tavLst>
                                    </p:anim>
                                    <p:anim calcmode="lin" valueType="num">
                                      <p:cBhvr>
                                        <p:cTn id="99" dur="300" fill="hold"/>
                                        <p:tgtEl>
                                          <p:spTgt spid="24"/>
                                        </p:tgtEl>
                                        <p:attrNameLst>
                                          <p:attrName>ppt_h</p:attrName>
                                        </p:attrNameLst>
                                      </p:cBhvr>
                                      <p:tavLst>
                                        <p:tav tm="0">
                                          <p:val>
                                            <p:fltVal val="0"/>
                                          </p:val>
                                        </p:tav>
                                        <p:tav tm="100000">
                                          <p:val>
                                            <p:strVal val="#ppt_h"/>
                                          </p:val>
                                        </p:tav>
                                      </p:tavLst>
                                    </p:anim>
                                    <p:animEffect transition="in" filter="fade">
                                      <p:cBhvr>
                                        <p:cTn id="100" dur="300"/>
                                        <p:tgtEl>
                                          <p:spTgt spid="24"/>
                                        </p:tgtEl>
                                      </p:cBhvr>
                                    </p:animEffect>
                                  </p:childTnLst>
                                </p:cTn>
                              </p:par>
                            </p:childTnLst>
                          </p:cTn>
                        </p:par>
                        <p:par>
                          <p:cTn id="101" fill="hold">
                            <p:stCondLst>
                              <p:cond delay="2300"/>
                            </p:stCondLst>
                            <p:childTnLst>
                              <p:par>
                                <p:cTn id="102" presetID="53" presetClass="entr" presetSubtype="16" fill="hold" nodeType="afterEffect">
                                  <p:stCondLst>
                                    <p:cond delay="0"/>
                                  </p:stCondLst>
                                  <p:childTnLst>
                                    <p:set>
                                      <p:cBhvr>
                                        <p:cTn id="103" dur="1" fill="hold">
                                          <p:stCondLst>
                                            <p:cond delay="0"/>
                                          </p:stCondLst>
                                        </p:cTn>
                                        <p:tgtEl>
                                          <p:spTgt spid="25"/>
                                        </p:tgtEl>
                                        <p:attrNameLst>
                                          <p:attrName>style.visibility</p:attrName>
                                        </p:attrNameLst>
                                      </p:cBhvr>
                                      <p:to>
                                        <p:strVal val="visible"/>
                                      </p:to>
                                    </p:set>
                                    <p:anim calcmode="lin" valueType="num">
                                      <p:cBhvr>
                                        <p:cTn id="104" dur="300" fill="hold"/>
                                        <p:tgtEl>
                                          <p:spTgt spid="25"/>
                                        </p:tgtEl>
                                        <p:attrNameLst>
                                          <p:attrName>ppt_w</p:attrName>
                                        </p:attrNameLst>
                                      </p:cBhvr>
                                      <p:tavLst>
                                        <p:tav tm="0">
                                          <p:val>
                                            <p:fltVal val="0"/>
                                          </p:val>
                                        </p:tav>
                                        <p:tav tm="100000">
                                          <p:val>
                                            <p:strVal val="#ppt_w"/>
                                          </p:val>
                                        </p:tav>
                                      </p:tavLst>
                                    </p:anim>
                                    <p:anim calcmode="lin" valueType="num">
                                      <p:cBhvr>
                                        <p:cTn id="105" dur="300" fill="hold"/>
                                        <p:tgtEl>
                                          <p:spTgt spid="25"/>
                                        </p:tgtEl>
                                        <p:attrNameLst>
                                          <p:attrName>ppt_h</p:attrName>
                                        </p:attrNameLst>
                                      </p:cBhvr>
                                      <p:tavLst>
                                        <p:tav tm="0">
                                          <p:val>
                                            <p:fltVal val="0"/>
                                          </p:val>
                                        </p:tav>
                                        <p:tav tm="100000">
                                          <p:val>
                                            <p:strVal val="#ppt_h"/>
                                          </p:val>
                                        </p:tav>
                                      </p:tavLst>
                                    </p:anim>
                                    <p:animEffect transition="in" filter="fade">
                                      <p:cBhvr>
                                        <p:cTn id="106" dur="3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70338" y="-30619"/>
            <a:ext cx="12192000" cy="6857999"/>
          </a:xfrm>
          <a:prstGeom prst="rect">
            <a:avLst/>
          </a:prstGeom>
        </p:spPr>
      </p:pic>
      <p:pic>
        <p:nvPicPr>
          <p:cNvPr id="3" name="Рисунок 2"/>
          <p:cNvPicPr>
            <a:picLocks noChangeAspect="1"/>
          </p:cNvPicPr>
          <p:nvPr/>
        </p:nvPicPr>
        <p:blipFill>
          <a:blip r:embed="rId3"/>
          <a:stretch>
            <a:fillRect/>
          </a:stretch>
        </p:blipFill>
        <p:spPr>
          <a:xfrm>
            <a:off x="0" y="402570"/>
            <a:ext cx="12192000" cy="2535936"/>
          </a:xfrm>
          <a:prstGeom prst="rect">
            <a:avLst/>
          </a:prstGeom>
        </p:spPr>
      </p:pic>
      <p:pic>
        <p:nvPicPr>
          <p:cNvPr id="4" name="Рисунок 3"/>
          <p:cNvPicPr>
            <a:picLocks noChangeAspect="1"/>
          </p:cNvPicPr>
          <p:nvPr/>
        </p:nvPicPr>
        <p:blipFill>
          <a:blip r:embed="rId4"/>
          <a:stretch>
            <a:fillRect/>
          </a:stretch>
        </p:blipFill>
        <p:spPr>
          <a:xfrm>
            <a:off x="170560" y="4036656"/>
            <a:ext cx="12192000" cy="3156774"/>
          </a:xfrm>
          <a:prstGeom prst="rect">
            <a:avLst/>
          </a:prstGeom>
        </p:spPr>
      </p:pic>
      <p:pic>
        <p:nvPicPr>
          <p:cNvPr id="5" name="图片 1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07358" y="5903694"/>
            <a:ext cx="914304" cy="954305"/>
          </a:xfrm>
          <a:prstGeom prst="rect">
            <a:avLst/>
          </a:prstGeom>
        </p:spPr>
      </p:pic>
      <p:pic>
        <p:nvPicPr>
          <p:cNvPr id="6" name="图片 1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6560" y="5725365"/>
            <a:ext cx="914304" cy="954305"/>
          </a:xfrm>
          <a:prstGeom prst="rect">
            <a:avLst/>
          </a:prstGeom>
        </p:spPr>
      </p:pic>
      <p:pic>
        <p:nvPicPr>
          <p:cNvPr id="7" name="Рисунок 6"/>
          <p:cNvPicPr>
            <a:picLocks noChangeAspect="1"/>
          </p:cNvPicPr>
          <p:nvPr/>
        </p:nvPicPr>
        <p:blipFill>
          <a:blip r:embed="rId6"/>
          <a:stretch>
            <a:fillRect/>
          </a:stretch>
        </p:blipFill>
        <p:spPr>
          <a:xfrm>
            <a:off x="208631" y="5790640"/>
            <a:ext cx="914479" cy="951058"/>
          </a:xfrm>
          <a:prstGeom prst="rect">
            <a:avLst/>
          </a:prstGeom>
        </p:spPr>
      </p:pic>
      <p:pic>
        <p:nvPicPr>
          <p:cNvPr id="8" name="图片 6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70294" y="6146979"/>
            <a:ext cx="798578" cy="752858"/>
          </a:xfrm>
          <a:prstGeom prst="rect">
            <a:avLst/>
          </a:prstGeom>
        </p:spPr>
      </p:pic>
      <p:pic>
        <p:nvPicPr>
          <p:cNvPr id="9" name="图片 6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9656" y="6204378"/>
            <a:ext cx="798578" cy="752858"/>
          </a:xfrm>
          <a:prstGeom prst="rect">
            <a:avLst/>
          </a:prstGeom>
        </p:spPr>
      </p:pic>
      <p:pic>
        <p:nvPicPr>
          <p:cNvPr id="10" name="图片 6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7806" y="6089832"/>
            <a:ext cx="798578" cy="752858"/>
          </a:xfrm>
          <a:prstGeom prst="rect">
            <a:avLst/>
          </a:prstGeom>
        </p:spPr>
      </p:pic>
      <p:pic>
        <p:nvPicPr>
          <p:cNvPr id="11" name="图片 6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63656" y="5727288"/>
            <a:ext cx="798578" cy="752858"/>
          </a:xfrm>
          <a:prstGeom prst="rect">
            <a:avLst/>
          </a:prstGeom>
        </p:spPr>
      </p:pic>
      <p:pic>
        <p:nvPicPr>
          <p:cNvPr id="12" name="图片 6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52611" y="6133249"/>
            <a:ext cx="701041" cy="637033"/>
          </a:xfrm>
          <a:prstGeom prst="rect">
            <a:avLst/>
          </a:prstGeom>
        </p:spPr>
      </p:pic>
      <p:pic>
        <p:nvPicPr>
          <p:cNvPr id="13" name="图片 6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34582" y="5947954"/>
            <a:ext cx="701041" cy="637033"/>
          </a:xfrm>
          <a:prstGeom prst="rect">
            <a:avLst/>
          </a:prstGeom>
        </p:spPr>
      </p:pic>
      <p:pic>
        <p:nvPicPr>
          <p:cNvPr id="14" name="图片 6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44916" y="6038061"/>
            <a:ext cx="701041" cy="637033"/>
          </a:xfrm>
          <a:prstGeom prst="rect">
            <a:avLst/>
          </a:prstGeom>
        </p:spPr>
      </p:pic>
      <p:pic>
        <p:nvPicPr>
          <p:cNvPr id="15" name="图片 7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53621" y="6298474"/>
            <a:ext cx="536449" cy="573025"/>
          </a:xfrm>
          <a:prstGeom prst="rect">
            <a:avLst/>
          </a:prstGeom>
        </p:spPr>
      </p:pic>
      <p:pic>
        <p:nvPicPr>
          <p:cNvPr id="16" name="图片 7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08296" y="6236895"/>
            <a:ext cx="536449" cy="573025"/>
          </a:xfrm>
          <a:prstGeom prst="rect">
            <a:avLst/>
          </a:prstGeom>
        </p:spPr>
      </p:pic>
      <p:pic>
        <p:nvPicPr>
          <p:cNvPr id="17" name="图片 7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27207" y="6133035"/>
            <a:ext cx="536449" cy="573025"/>
          </a:xfrm>
          <a:prstGeom prst="rect">
            <a:avLst/>
          </a:prstGeom>
        </p:spPr>
      </p:pic>
      <p:pic>
        <p:nvPicPr>
          <p:cNvPr id="18" name="图片 6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43453" y="5865902"/>
            <a:ext cx="1059888" cy="1040791"/>
          </a:xfrm>
          <a:prstGeom prst="rect">
            <a:avLst/>
          </a:prstGeom>
        </p:spPr>
      </p:pic>
      <p:pic>
        <p:nvPicPr>
          <p:cNvPr id="19" name="图片 13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66722" y="5974177"/>
            <a:ext cx="569977" cy="505969"/>
          </a:xfrm>
          <a:prstGeom prst="rect">
            <a:avLst/>
          </a:prstGeom>
        </p:spPr>
      </p:pic>
      <p:pic>
        <p:nvPicPr>
          <p:cNvPr id="20" name="图片 13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58827" y="6175539"/>
            <a:ext cx="569977" cy="505969"/>
          </a:xfrm>
          <a:prstGeom prst="rect">
            <a:avLst/>
          </a:prstGeom>
        </p:spPr>
      </p:pic>
      <p:sp>
        <p:nvSpPr>
          <p:cNvPr id="21" name="Прямоугольник 20"/>
          <p:cNvSpPr/>
          <p:nvPr/>
        </p:nvSpPr>
        <p:spPr>
          <a:xfrm>
            <a:off x="361507" y="397994"/>
            <a:ext cx="11504428" cy="6124754"/>
          </a:xfrm>
          <a:prstGeom prst="rect">
            <a:avLst/>
          </a:prstGeom>
        </p:spPr>
        <p:txBody>
          <a:bodyPr wrap="square">
            <a:spAutoFit/>
          </a:bodyPr>
          <a:lstStyle/>
          <a:p>
            <a:r>
              <a:rPr lang="zh-CN" altLang="en-US" sz="2800" dirty="0">
                <a:solidFill>
                  <a:schemeClr val="accent1">
                    <a:lumMod val="75000"/>
                  </a:schemeClr>
                </a:solidFill>
                <a:latin typeface="Times New Roman" panose="02020603050405020304" pitchFamily="18" charset="0"/>
                <a:cs typeface="Times New Roman" panose="02020603050405020304" pitchFamily="18" charset="0"/>
              </a:rPr>
              <a:t>意译成语时要注意，当同一成语在不同上下文中充当不同的句子成分时，译法不同。如：</a:t>
            </a:r>
          </a:p>
          <a:p>
            <a:r>
              <a:rPr lang="kk-KZ" altLang="zh-CN" sz="2800" dirty="0">
                <a:solidFill>
                  <a:schemeClr val="accent1">
                    <a:lumMod val="75000"/>
                  </a:schemeClr>
                </a:solidFill>
                <a:latin typeface="Times New Roman" panose="02020603050405020304" pitchFamily="18" charset="0"/>
                <a:cs typeface="Times New Roman" panose="02020603050405020304" pitchFamily="18" charset="0"/>
              </a:rPr>
              <a:t>Идиомаларға аудару кезінде сол идиомалар әртүрлі контексте сөйлемнің басқа компоненті ретінде әрекет етсе, аударма басқаша болатынын ұмытпаңыз.  Мысалы:</a:t>
            </a:r>
          </a:p>
          <a:p>
            <a:r>
              <a:rPr lang="kk-KZ" altLang="zh-CN" sz="2800" dirty="0" smtClean="0">
                <a:solidFill>
                  <a:schemeClr val="accent1">
                    <a:lumMod val="75000"/>
                  </a:schemeClr>
                </a:solidFill>
                <a:latin typeface="Times New Roman" panose="02020603050405020304" pitchFamily="18" charset="0"/>
                <a:cs typeface="Times New Roman" panose="02020603050405020304" pitchFamily="18" charset="0"/>
              </a:rPr>
              <a:t>1 </a:t>
            </a:r>
            <a:r>
              <a:rPr lang="zh-CN" altLang="en-US" sz="2800" dirty="0">
                <a:solidFill>
                  <a:schemeClr val="accent1">
                    <a:lumMod val="75000"/>
                  </a:schemeClr>
                </a:solidFill>
                <a:latin typeface="Times New Roman" panose="02020603050405020304" pitchFamily="18" charset="0"/>
                <a:cs typeface="Times New Roman" panose="02020603050405020304" pitchFamily="18" charset="0"/>
              </a:rPr>
              <a:t>我们用</a:t>
            </a:r>
            <a:r>
              <a:rPr lang="zh-CN" altLang="en-US" sz="2800" dirty="0" smtClean="0">
                <a:solidFill>
                  <a:schemeClr val="accent1">
                    <a:lumMod val="75000"/>
                  </a:schemeClr>
                </a:solidFill>
                <a:latin typeface="Times New Roman" panose="02020603050405020304" pitchFamily="18" charset="0"/>
                <a:cs typeface="Times New Roman" panose="02020603050405020304" pitchFamily="18" charset="0"/>
              </a:rPr>
              <a:t>八</a:t>
            </a:r>
            <a:r>
              <a:rPr lang="zh-CN" altLang="en-US" sz="2800" dirty="0" smtClean="0">
                <a:solidFill>
                  <a:schemeClr val="accent1">
                    <a:lumMod val="75000"/>
                  </a:schemeClr>
                </a:solidFill>
                <a:latin typeface="Times New Roman" panose="02020603050405020304" pitchFamily="18" charset="0"/>
                <a:cs typeface="Times New Roman" panose="02020603050405020304" pitchFamily="18" charset="0"/>
              </a:rPr>
              <a:t>台大轿抬</a:t>
            </a:r>
            <a:r>
              <a:rPr lang="zh-CN" altLang="en-US" sz="2800" dirty="0" smtClean="0">
                <a:solidFill>
                  <a:schemeClr val="accent1">
                    <a:lumMod val="75000"/>
                  </a:schemeClr>
                </a:solidFill>
                <a:latin typeface="Times New Roman" panose="02020603050405020304" pitchFamily="18" charset="0"/>
                <a:cs typeface="Times New Roman" panose="02020603050405020304" pitchFamily="18" charset="0"/>
              </a:rPr>
              <a:t>他</a:t>
            </a:r>
            <a:r>
              <a:rPr lang="zh-CN" altLang="en-US" sz="2800" dirty="0">
                <a:solidFill>
                  <a:schemeClr val="accent1">
                    <a:lumMod val="75000"/>
                  </a:schemeClr>
                </a:solidFill>
                <a:latin typeface="Times New Roman" panose="02020603050405020304" pitchFamily="18" charset="0"/>
                <a:cs typeface="Times New Roman" panose="02020603050405020304" pitchFamily="18" charset="0"/>
              </a:rPr>
              <a:t>来，看他来不来。</a:t>
            </a:r>
          </a:p>
          <a:p>
            <a:r>
              <a:rPr lang="kk-KZ" altLang="zh-CN" sz="2800" dirty="0">
                <a:solidFill>
                  <a:schemeClr val="accent1">
                    <a:lumMod val="75000"/>
                  </a:schemeClr>
                </a:solidFill>
                <a:latin typeface="Times New Roman" panose="02020603050405020304" pitchFamily="18" charset="0"/>
                <a:cs typeface="Times New Roman" panose="02020603050405020304" pitchFamily="18" charset="0"/>
              </a:rPr>
              <a:t>Мы окажем ему самые высокие почести, вот тогда и посмотрим, придет он или нет.</a:t>
            </a:r>
          </a:p>
          <a:p>
            <a:r>
              <a:rPr lang="kk-KZ" altLang="zh-CN" sz="2800" dirty="0">
                <a:solidFill>
                  <a:schemeClr val="accent1">
                    <a:lumMod val="75000"/>
                  </a:schemeClr>
                </a:solidFill>
                <a:latin typeface="Times New Roman" panose="02020603050405020304" pitchFamily="18" charset="0"/>
                <a:cs typeface="Times New Roman" panose="02020603050405020304" pitchFamily="18" charset="0"/>
              </a:rPr>
              <a:t>Біз оған ең жоғары құрметті көрсетеміз, содан кейін ол келген-келмегенін көреміз.</a:t>
            </a:r>
          </a:p>
          <a:p>
            <a:r>
              <a:rPr lang="kk-KZ" altLang="zh-CN" sz="2800" dirty="0">
                <a:solidFill>
                  <a:schemeClr val="accent1">
                    <a:lumMod val="75000"/>
                  </a:schemeClr>
                </a:solidFill>
                <a:latin typeface="Times New Roman" panose="02020603050405020304" pitchFamily="18" charset="0"/>
                <a:cs typeface="Times New Roman" panose="02020603050405020304" pitchFamily="18" charset="0"/>
              </a:rPr>
              <a:t>2 </a:t>
            </a:r>
            <a:r>
              <a:rPr lang="zh-CN" altLang="en-US" sz="2800" dirty="0">
                <a:solidFill>
                  <a:schemeClr val="accent1">
                    <a:lumMod val="75000"/>
                  </a:schemeClr>
                </a:solidFill>
                <a:latin typeface="Times New Roman" panose="02020603050405020304" pitchFamily="18" charset="0"/>
                <a:cs typeface="Times New Roman" panose="02020603050405020304" pitchFamily="18" charset="0"/>
              </a:rPr>
              <a:t>我们用</a:t>
            </a:r>
            <a:r>
              <a:rPr lang="zh-CN" altLang="en-US" sz="2800" dirty="0" smtClean="0">
                <a:solidFill>
                  <a:schemeClr val="accent1">
                    <a:lumMod val="75000"/>
                  </a:schemeClr>
                </a:solidFill>
                <a:latin typeface="Times New Roman" panose="02020603050405020304" pitchFamily="18" charset="0"/>
                <a:cs typeface="Times New Roman" panose="02020603050405020304" pitchFamily="18" charset="0"/>
              </a:rPr>
              <a:t>八台大</a:t>
            </a:r>
            <a:r>
              <a:rPr lang="zh-CN" altLang="en-US" sz="2800" dirty="0">
                <a:solidFill>
                  <a:schemeClr val="accent1">
                    <a:lumMod val="75000"/>
                  </a:schemeClr>
                </a:solidFill>
                <a:latin typeface="Times New Roman" panose="02020603050405020304" pitchFamily="18" charset="0"/>
                <a:cs typeface="Times New Roman" panose="02020603050405020304" pitchFamily="18" charset="0"/>
              </a:rPr>
              <a:t>轿抬也要把他抬来</a:t>
            </a:r>
            <a:r>
              <a:rPr lang="zh-CN" altLang="en-US" sz="2800" dirty="0" smtClean="0">
                <a:solidFill>
                  <a:schemeClr val="accent1">
                    <a:lumMod val="75000"/>
                  </a:schemeClr>
                </a:solidFill>
                <a:latin typeface="Times New Roman" panose="02020603050405020304" pitchFamily="18" charset="0"/>
                <a:cs typeface="Times New Roman" panose="02020603050405020304" pitchFamily="18" charset="0"/>
              </a:rPr>
              <a:t>。</a:t>
            </a:r>
            <a:r>
              <a:rPr lang="en-US" altLang="zh-CN" sz="2800" dirty="0" smtClean="0">
                <a:solidFill>
                  <a:schemeClr val="accent1">
                    <a:lumMod val="75000"/>
                  </a:schemeClr>
                </a:solidFill>
                <a:latin typeface="Times New Roman" panose="02020603050405020304" pitchFamily="18" charset="0"/>
                <a:cs typeface="Times New Roman" panose="02020603050405020304" pitchFamily="18" charset="0"/>
              </a:rPr>
              <a:t>(   ????</a:t>
            </a:r>
            <a:r>
              <a:rPr lang="zh-CN" altLang="en-US" sz="2800" dirty="0" smtClean="0">
                <a:solidFill>
                  <a:schemeClr val="accent1">
                    <a:lumMod val="75000"/>
                  </a:schemeClr>
                </a:solidFill>
                <a:latin typeface="Times New Roman" panose="02020603050405020304" pitchFamily="18" charset="0"/>
                <a:cs typeface="Times New Roman" panose="02020603050405020304" pitchFamily="18" charset="0"/>
              </a:rPr>
              <a:t>请翻译一下</a:t>
            </a:r>
            <a:r>
              <a:rPr lang="en-US" altLang="zh-CN" sz="2800" dirty="0" smtClean="0">
                <a:solidFill>
                  <a:schemeClr val="accent1">
                    <a:lumMod val="75000"/>
                  </a:schemeClr>
                </a:solidFill>
                <a:latin typeface="Times New Roman" panose="02020603050405020304" pitchFamily="18" charset="0"/>
                <a:cs typeface="Times New Roman" panose="02020603050405020304" pitchFamily="18" charset="0"/>
              </a:rPr>
              <a:t>    )</a:t>
            </a:r>
          </a:p>
          <a:p>
            <a:r>
              <a:rPr lang="zh-CN" altLang="zh-CN" sz="2800" dirty="0"/>
              <a:t>同一成语在前一评泽例中充当谓语，译成动词性词组，在后一译例中充当行为方式状语，译成副动词短语。</a:t>
            </a:r>
          </a:p>
          <a:p>
            <a:endParaRPr lang="zh-CN" altLang="en-US" sz="28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3762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 fill="hold"/>
                                        <p:tgtEl>
                                          <p:spTgt spid="5"/>
                                        </p:tgtEl>
                                        <p:attrNameLst>
                                          <p:attrName>ppt_w</p:attrName>
                                        </p:attrNameLst>
                                      </p:cBhvr>
                                      <p:tavLst>
                                        <p:tav tm="0">
                                          <p:val>
                                            <p:fltVal val="0"/>
                                          </p:val>
                                        </p:tav>
                                        <p:tav tm="100000">
                                          <p:val>
                                            <p:strVal val="#ppt_w"/>
                                          </p:val>
                                        </p:tav>
                                      </p:tavLst>
                                    </p:anim>
                                    <p:anim calcmode="lin" valueType="num">
                                      <p:cBhvr>
                                        <p:cTn id="8" dur="300" fill="hold"/>
                                        <p:tgtEl>
                                          <p:spTgt spid="5"/>
                                        </p:tgtEl>
                                        <p:attrNameLst>
                                          <p:attrName>ppt_h</p:attrName>
                                        </p:attrNameLst>
                                      </p:cBhvr>
                                      <p:tavLst>
                                        <p:tav tm="0">
                                          <p:val>
                                            <p:fltVal val="0"/>
                                          </p:val>
                                        </p:tav>
                                        <p:tav tm="100000">
                                          <p:val>
                                            <p:strVal val="#ppt_h"/>
                                          </p:val>
                                        </p:tav>
                                      </p:tavLst>
                                    </p:anim>
                                    <p:animEffect transition="in" filter="fade">
                                      <p:cBhvr>
                                        <p:cTn id="9" dur="300"/>
                                        <p:tgtEl>
                                          <p:spTgt spid="5"/>
                                        </p:tgtEl>
                                      </p:cBhvr>
                                    </p:animEffect>
                                  </p:childTnLst>
                                </p:cTn>
                              </p:par>
                            </p:childTnLst>
                          </p:cTn>
                        </p:par>
                        <p:par>
                          <p:cTn id="10" fill="hold">
                            <p:stCondLst>
                              <p:cond delay="3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300" fill="hold"/>
                                        <p:tgtEl>
                                          <p:spTgt spid="6"/>
                                        </p:tgtEl>
                                        <p:attrNameLst>
                                          <p:attrName>ppt_w</p:attrName>
                                        </p:attrNameLst>
                                      </p:cBhvr>
                                      <p:tavLst>
                                        <p:tav tm="0">
                                          <p:val>
                                            <p:fltVal val="0"/>
                                          </p:val>
                                        </p:tav>
                                        <p:tav tm="100000">
                                          <p:val>
                                            <p:strVal val="#ppt_w"/>
                                          </p:val>
                                        </p:tav>
                                      </p:tavLst>
                                    </p:anim>
                                    <p:anim calcmode="lin" valueType="num">
                                      <p:cBhvr>
                                        <p:cTn id="14" dur="300" fill="hold"/>
                                        <p:tgtEl>
                                          <p:spTgt spid="6"/>
                                        </p:tgtEl>
                                        <p:attrNameLst>
                                          <p:attrName>ppt_h</p:attrName>
                                        </p:attrNameLst>
                                      </p:cBhvr>
                                      <p:tavLst>
                                        <p:tav tm="0">
                                          <p:val>
                                            <p:fltVal val="0"/>
                                          </p:val>
                                        </p:tav>
                                        <p:tav tm="100000">
                                          <p:val>
                                            <p:strVal val="#ppt_h"/>
                                          </p:val>
                                        </p:tav>
                                      </p:tavLst>
                                    </p:anim>
                                    <p:animEffect transition="in" filter="fade">
                                      <p:cBhvr>
                                        <p:cTn id="15" dur="300"/>
                                        <p:tgtEl>
                                          <p:spTgt spid="6"/>
                                        </p:tgtEl>
                                      </p:cBhvr>
                                    </p:animEffect>
                                  </p:childTnLst>
                                </p:cTn>
                              </p:par>
                              <p:par>
                                <p:cTn id="16" presetID="53" presetClass="entr" presetSubtype="16"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par>
                                <p:cTn id="21" presetID="53"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par>
                                <p:cTn id="31" presetID="53" presetClass="entr" presetSubtype="16"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par>
                                <p:cTn id="36" presetID="53" presetClass="entr" presetSubtype="16"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par>
                                <p:cTn id="41" presetID="53" presetClass="entr" presetSubtype="16"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par>
                                <p:cTn id="46" presetID="53" presetClass="entr" presetSubtype="16"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par>
                                <p:cTn id="51" presetID="53" presetClass="entr" presetSubtype="16"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animEffect transition="in" filter="fade">
                                      <p:cBhvr>
                                        <p:cTn id="55" dur="500"/>
                                        <p:tgtEl>
                                          <p:spTgt spid="15"/>
                                        </p:tgtEl>
                                      </p:cBhvr>
                                    </p:animEffect>
                                  </p:childTnLst>
                                </p:cTn>
                              </p:par>
                              <p:par>
                                <p:cTn id="56" presetID="53" presetClass="entr" presetSubtype="16"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childTnLst>
                                </p:cTn>
                              </p:par>
                              <p:par>
                                <p:cTn id="66" presetID="53" presetClass="entr" presetSubtype="16"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800"/>
                            </p:stCondLst>
                            <p:childTnLst>
                              <p:par>
                                <p:cTn id="72" presetID="53" presetClass="entr" presetSubtype="16" fill="hold"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300" fill="hold"/>
                                        <p:tgtEl>
                                          <p:spTgt spid="19"/>
                                        </p:tgtEl>
                                        <p:attrNameLst>
                                          <p:attrName>ppt_w</p:attrName>
                                        </p:attrNameLst>
                                      </p:cBhvr>
                                      <p:tavLst>
                                        <p:tav tm="0">
                                          <p:val>
                                            <p:fltVal val="0"/>
                                          </p:val>
                                        </p:tav>
                                        <p:tav tm="100000">
                                          <p:val>
                                            <p:strVal val="#ppt_w"/>
                                          </p:val>
                                        </p:tav>
                                      </p:tavLst>
                                    </p:anim>
                                    <p:anim calcmode="lin" valueType="num">
                                      <p:cBhvr>
                                        <p:cTn id="75" dur="300" fill="hold"/>
                                        <p:tgtEl>
                                          <p:spTgt spid="19"/>
                                        </p:tgtEl>
                                        <p:attrNameLst>
                                          <p:attrName>ppt_h</p:attrName>
                                        </p:attrNameLst>
                                      </p:cBhvr>
                                      <p:tavLst>
                                        <p:tav tm="0">
                                          <p:val>
                                            <p:fltVal val="0"/>
                                          </p:val>
                                        </p:tav>
                                        <p:tav tm="100000">
                                          <p:val>
                                            <p:strVal val="#ppt_h"/>
                                          </p:val>
                                        </p:tav>
                                      </p:tavLst>
                                    </p:anim>
                                    <p:animEffect transition="in" filter="fade">
                                      <p:cBhvr>
                                        <p:cTn id="76" dur="300"/>
                                        <p:tgtEl>
                                          <p:spTgt spid="19"/>
                                        </p:tgtEl>
                                      </p:cBhvr>
                                    </p:animEffect>
                                  </p:childTnLst>
                                </p:cTn>
                              </p:par>
                            </p:childTnLst>
                          </p:cTn>
                        </p:par>
                        <p:par>
                          <p:cTn id="77" fill="hold">
                            <p:stCondLst>
                              <p:cond delay="1100"/>
                            </p:stCondLst>
                            <p:childTnLst>
                              <p:par>
                                <p:cTn id="78" presetID="53" presetClass="entr" presetSubtype="16"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300" fill="hold"/>
                                        <p:tgtEl>
                                          <p:spTgt spid="20"/>
                                        </p:tgtEl>
                                        <p:attrNameLst>
                                          <p:attrName>ppt_w</p:attrName>
                                        </p:attrNameLst>
                                      </p:cBhvr>
                                      <p:tavLst>
                                        <p:tav tm="0">
                                          <p:val>
                                            <p:fltVal val="0"/>
                                          </p:val>
                                        </p:tav>
                                        <p:tav tm="100000">
                                          <p:val>
                                            <p:strVal val="#ppt_w"/>
                                          </p:val>
                                        </p:tav>
                                      </p:tavLst>
                                    </p:anim>
                                    <p:anim calcmode="lin" valueType="num">
                                      <p:cBhvr>
                                        <p:cTn id="81" dur="300" fill="hold"/>
                                        <p:tgtEl>
                                          <p:spTgt spid="20"/>
                                        </p:tgtEl>
                                        <p:attrNameLst>
                                          <p:attrName>ppt_h</p:attrName>
                                        </p:attrNameLst>
                                      </p:cBhvr>
                                      <p:tavLst>
                                        <p:tav tm="0">
                                          <p:val>
                                            <p:fltVal val="0"/>
                                          </p:val>
                                        </p:tav>
                                        <p:tav tm="100000">
                                          <p:val>
                                            <p:strVal val="#ppt_h"/>
                                          </p:val>
                                        </p:tav>
                                      </p:tavLst>
                                    </p:anim>
                                    <p:animEffect transition="in" filter="fade">
                                      <p:cBhvr>
                                        <p:cTn id="82" dur="3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0"/>
            <a:ext cx="12192000" cy="6857999"/>
          </a:xfrm>
          <a:prstGeom prst="rect">
            <a:avLst/>
          </a:prstGeom>
        </p:spPr>
      </p:pic>
      <p:pic>
        <p:nvPicPr>
          <p:cNvPr id="4" name="Рисунок 3"/>
          <p:cNvPicPr>
            <a:picLocks noChangeAspect="1"/>
          </p:cNvPicPr>
          <p:nvPr/>
        </p:nvPicPr>
        <p:blipFill>
          <a:blip r:embed="rId3"/>
          <a:stretch>
            <a:fillRect/>
          </a:stretch>
        </p:blipFill>
        <p:spPr>
          <a:xfrm>
            <a:off x="0" y="1027906"/>
            <a:ext cx="12192000" cy="2535936"/>
          </a:xfrm>
          <a:prstGeom prst="rect">
            <a:avLst/>
          </a:prstGeom>
        </p:spPr>
      </p:pic>
      <p:pic>
        <p:nvPicPr>
          <p:cNvPr id="5" name="Рисунок 4"/>
          <p:cNvPicPr>
            <a:picLocks noChangeAspect="1"/>
          </p:cNvPicPr>
          <p:nvPr/>
        </p:nvPicPr>
        <p:blipFill>
          <a:blip r:embed="rId4"/>
          <a:stretch>
            <a:fillRect/>
          </a:stretch>
        </p:blipFill>
        <p:spPr>
          <a:xfrm>
            <a:off x="0" y="3701225"/>
            <a:ext cx="12192000" cy="3156774"/>
          </a:xfrm>
          <a:prstGeom prst="rect">
            <a:avLst/>
          </a:prstGeom>
        </p:spPr>
      </p:pic>
      <p:pic>
        <p:nvPicPr>
          <p:cNvPr id="6" name="Рисунок 5"/>
          <p:cNvPicPr>
            <a:picLocks noChangeAspect="1"/>
          </p:cNvPicPr>
          <p:nvPr/>
        </p:nvPicPr>
        <p:blipFill>
          <a:blip r:embed="rId5"/>
          <a:stretch>
            <a:fillRect/>
          </a:stretch>
        </p:blipFill>
        <p:spPr>
          <a:xfrm>
            <a:off x="116535" y="5831827"/>
            <a:ext cx="896190" cy="938865"/>
          </a:xfrm>
          <a:prstGeom prst="rect">
            <a:avLst/>
          </a:prstGeom>
        </p:spPr>
      </p:pic>
      <p:pic>
        <p:nvPicPr>
          <p:cNvPr id="7" name="Рисунок 6"/>
          <p:cNvPicPr>
            <a:picLocks noChangeAspect="1"/>
          </p:cNvPicPr>
          <p:nvPr/>
        </p:nvPicPr>
        <p:blipFill>
          <a:blip r:embed="rId5"/>
          <a:stretch>
            <a:fillRect/>
          </a:stretch>
        </p:blipFill>
        <p:spPr>
          <a:xfrm>
            <a:off x="9739444" y="5881666"/>
            <a:ext cx="896190" cy="938865"/>
          </a:xfrm>
          <a:prstGeom prst="rect">
            <a:avLst/>
          </a:prstGeom>
        </p:spPr>
      </p:pic>
      <p:pic>
        <p:nvPicPr>
          <p:cNvPr id="8" name="Рисунок 7"/>
          <p:cNvPicPr>
            <a:picLocks noChangeAspect="1"/>
          </p:cNvPicPr>
          <p:nvPr/>
        </p:nvPicPr>
        <p:blipFill>
          <a:blip r:embed="rId6"/>
          <a:stretch>
            <a:fillRect/>
          </a:stretch>
        </p:blipFill>
        <p:spPr>
          <a:xfrm>
            <a:off x="987901" y="5994452"/>
            <a:ext cx="1060796" cy="1042506"/>
          </a:xfrm>
          <a:prstGeom prst="rect">
            <a:avLst/>
          </a:prstGeom>
        </p:spPr>
      </p:pic>
      <p:pic>
        <p:nvPicPr>
          <p:cNvPr id="9" name="Рисунок 8"/>
          <p:cNvPicPr>
            <a:picLocks noChangeAspect="1"/>
          </p:cNvPicPr>
          <p:nvPr/>
        </p:nvPicPr>
        <p:blipFill>
          <a:blip r:embed="rId7"/>
          <a:stretch>
            <a:fillRect/>
          </a:stretch>
        </p:blipFill>
        <p:spPr>
          <a:xfrm>
            <a:off x="6276120" y="6146331"/>
            <a:ext cx="615749" cy="688908"/>
          </a:xfrm>
          <a:prstGeom prst="rect">
            <a:avLst/>
          </a:prstGeom>
        </p:spPr>
      </p:pic>
      <p:pic>
        <p:nvPicPr>
          <p:cNvPr id="10" name="Рисунок 9"/>
          <p:cNvPicPr>
            <a:picLocks noChangeAspect="1"/>
          </p:cNvPicPr>
          <p:nvPr/>
        </p:nvPicPr>
        <p:blipFill>
          <a:blip r:embed="rId8"/>
          <a:stretch>
            <a:fillRect/>
          </a:stretch>
        </p:blipFill>
        <p:spPr>
          <a:xfrm>
            <a:off x="1814295" y="6076755"/>
            <a:ext cx="835224" cy="664522"/>
          </a:xfrm>
          <a:prstGeom prst="rect">
            <a:avLst/>
          </a:prstGeom>
        </p:spPr>
      </p:pic>
      <p:pic>
        <p:nvPicPr>
          <p:cNvPr id="11" name="Рисунок 10"/>
          <p:cNvPicPr>
            <a:picLocks noChangeAspect="1"/>
          </p:cNvPicPr>
          <p:nvPr/>
        </p:nvPicPr>
        <p:blipFill>
          <a:blip r:embed="rId9"/>
          <a:stretch>
            <a:fillRect/>
          </a:stretch>
        </p:blipFill>
        <p:spPr>
          <a:xfrm>
            <a:off x="10875150" y="5881666"/>
            <a:ext cx="701101" cy="634039"/>
          </a:xfrm>
          <a:prstGeom prst="rect">
            <a:avLst/>
          </a:prstGeom>
        </p:spPr>
      </p:pic>
      <p:pic>
        <p:nvPicPr>
          <p:cNvPr id="12" name="Рисунок 11"/>
          <p:cNvPicPr>
            <a:picLocks noChangeAspect="1"/>
          </p:cNvPicPr>
          <p:nvPr/>
        </p:nvPicPr>
        <p:blipFill>
          <a:blip r:embed="rId10"/>
          <a:stretch>
            <a:fillRect/>
          </a:stretch>
        </p:blipFill>
        <p:spPr>
          <a:xfrm>
            <a:off x="11346334" y="5881666"/>
            <a:ext cx="944962" cy="859611"/>
          </a:xfrm>
          <a:prstGeom prst="rect">
            <a:avLst/>
          </a:prstGeom>
        </p:spPr>
      </p:pic>
      <p:pic>
        <p:nvPicPr>
          <p:cNvPr id="13" name="Рисунок 12"/>
          <p:cNvPicPr>
            <a:picLocks noChangeAspect="1"/>
          </p:cNvPicPr>
          <p:nvPr/>
        </p:nvPicPr>
        <p:blipFill>
          <a:blip r:embed="rId11"/>
          <a:stretch>
            <a:fillRect/>
          </a:stretch>
        </p:blipFill>
        <p:spPr>
          <a:xfrm>
            <a:off x="9372614" y="6076163"/>
            <a:ext cx="507050" cy="485625"/>
          </a:xfrm>
          <a:prstGeom prst="rect">
            <a:avLst/>
          </a:prstGeom>
        </p:spPr>
      </p:pic>
      <p:pic>
        <p:nvPicPr>
          <p:cNvPr id="14" name="图片 14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86507" y="6204273"/>
            <a:ext cx="536449" cy="573025"/>
          </a:xfrm>
          <a:prstGeom prst="rect">
            <a:avLst/>
          </a:prstGeom>
        </p:spPr>
      </p:pic>
      <p:pic>
        <p:nvPicPr>
          <p:cNvPr id="15" name="图片 1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77492" y="6241747"/>
            <a:ext cx="530353" cy="640081"/>
          </a:xfrm>
          <a:prstGeom prst="rect">
            <a:avLst/>
          </a:prstGeom>
        </p:spPr>
      </p:pic>
      <p:sp>
        <p:nvSpPr>
          <p:cNvPr id="16" name="Прямоугольник 15"/>
          <p:cNvSpPr/>
          <p:nvPr/>
        </p:nvSpPr>
        <p:spPr>
          <a:xfrm>
            <a:off x="425301" y="255180"/>
            <a:ext cx="11610753" cy="6278642"/>
          </a:xfrm>
          <a:prstGeom prst="rect">
            <a:avLst/>
          </a:prstGeom>
        </p:spPr>
        <p:txBody>
          <a:bodyPr wrap="square">
            <a:spAutoFit/>
          </a:bodyPr>
          <a:lstStyle/>
          <a:p>
            <a:r>
              <a:rPr lang="zh-CN" altLang="en-US" sz="3200" dirty="0">
                <a:solidFill>
                  <a:schemeClr val="accent1">
                    <a:lumMod val="75000"/>
                  </a:schemeClr>
                </a:solidFill>
                <a:latin typeface="Times New Roman" panose="02020603050405020304" pitchFamily="18" charset="0"/>
                <a:cs typeface="Times New Roman" panose="02020603050405020304" pitchFamily="18" charset="0"/>
              </a:rPr>
              <a:t>唐铁嘴（凑过来）：这位爷好相貌，真是天庭饱满，地间方圆，虽无宰相之权，而有陶朱之富！（</a:t>
            </a:r>
            <a:r>
              <a:rPr lang="en-US" altLang="zh-CN" sz="3200" dirty="0">
                <a:solidFill>
                  <a:schemeClr val="accent1">
                    <a:lumMod val="75000"/>
                  </a:schemeClr>
                </a:solidFill>
                <a:latin typeface="Times New Roman" panose="02020603050405020304" pitchFamily="18" charset="0"/>
                <a:cs typeface="Times New Roman" panose="02020603050405020304" pitchFamily="18" charset="0"/>
              </a:rPr>
              <a:t>《</a:t>
            </a:r>
            <a:r>
              <a:rPr lang="zh-CN" altLang="en-US" sz="3200" dirty="0">
                <a:solidFill>
                  <a:schemeClr val="accent1">
                    <a:lumMod val="75000"/>
                  </a:schemeClr>
                </a:solidFill>
                <a:latin typeface="Times New Roman" panose="02020603050405020304" pitchFamily="18" charset="0"/>
                <a:cs typeface="Times New Roman" panose="02020603050405020304" pitchFamily="18" charset="0"/>
              </a:rPr>
              <a:t>茶馆</a:t>
            </a:r>
            <a:r>
              <a:rPr lang="en-US" altLang="zh-CN" sz="3200" dirty="0">
                <a:solidFill>
                  <a:schemeClr val="accent1">
                    <a:lumMod val="75000"/>
                  </a:schemeClr>
                </a:solidFill>
                <a:latin typeface="Times New Roman" panose="02020603050405020304" pitchFamily="18" charset="0"/>
                <a:cs typeface="Times New Roman" panose="02020603050405020304" pitchFamily="18" charset="0"/>
              </a:rPr>
              <a:t>》</a:t>
            </a:r>
            <a:r>
              <a:rPr lang="zh-CN" altLang="en-US" sz="3200" dirty="0">
                <a:solidFill>
                  <a:schemeClr val="accent1">
                    <a:lumMod val="75000"/>
                  </a:schemeClr>
                </a:solidFill>
                <a:latin typeface="Times New Roman" panose="02020603050405020304" pitchFamily="18" charset="0"/>
                <a:cs typeface="Times New Roman" panose="02020603050405020304" pitchFamily="18" charset="0"/>
              </a:rPr>
              <a:t>）</a:t>
            </a:r>
          </a:p>
          <a:p>
            <a:r>
              <a:rPr lang="kk-KZ" altLang="zh-CN" sz="3200" dirty="0">
                <a:solidFill>
                  <a:schemeClr val="accent1">
                    <a:lumMod val="75000"/>
                  </a:schemeClr>
                </a:solidFill>
                <a:latin typeface="Times New Roman" panose="02020603050405020304" pitchFamily="18" charset="0"/>
                <a:cs typeface="Times New Roman" panose="02020603050405020304" pitchFamily="18" charset="0"/>
              </a:rPr>
              <a:t>Тан (приблизившись). У господина лицо предвещает счастье, высокий лоб, округлый подбородок. Хотя он и не министр, но его ждет такая же удача, как Таочжу! [</a:t>
            </a:r>
            <a:r>
              <a:rPr lang="zh-CN" altLang="en-US" sz="3200" dirty="0">
                <a:solidFill>
                  <a:schemeClr val="accent1">
                    <a:lumMod val="75000"/>
                  </a:schemeClr>
                </a:solidFill>
                <a:latin typeface="Times New Roman" panose="02020603050405020304" pitchFamily="18" charset="0"/>
                <a:cs typeface="Times New Roman" panose="02020603050405020304" pitchFamily="18" charset="0"/>
              </a:rPr>
              <a:t>脚注</a:t>
            </a:r>
            <a:r>
              <a:rPr lang="en-US" altLang="zh-CN" sz="3200" dirty="0">
                <a:solidFill>
                  <a:schemeClr val="accent1">
                    <a:lumMod val="75000"/>
                  </a:schemeClr>
                </a:solidFill>
                <a:latin typeface="Times New Roman" panose="02020603050405020304" pitchFamily="18" charset="0"/>
                <a:cs typeface="Times New Roman" panose="02020603050405020304" pitchFamily="18" charset="0"/>
              </a:rPr>
              <a:t>: Ta</a:t>
            </a:r>
            <a:r>
              <a:rPr lang="kk-KZ" altLang="zh-CN" sz="3200" dirty="0">
                <a:solidFill>
                  <a:schemeClr val="accent1">
                    <a:lumMod val="75000"/>
                  </a:schemeClr>
                </a:solidFill>
                <a:latin typeface="Times New Roman" panose="02020603050405020304" pitchFamily="18" charset="0"/>
                <a:cs typeface="Times New Roman" panose="02020603050405020304" pitchFamily="18" charset="0"/>
              </a:rPr>
              <a:t>очжу-гун-так назвал себя вельможа Фань Ли из древнего княжества Юэ после своего бегства с красавицей Сиши. ]</a:t>
            </a:r>
          </a:p>
          <a:p>
            <a:r>
              <a:rPr lang="kk-KZ" altLang="zh-CN" sz="3200" dirty="0">
                <a:solidFill>
                  <a:schemeClr val="accent1">
                    <a:lumMod val="75000"/>
                  </a:schemeClr>
                </a:solidFill>
                <a:latin typeface="Times New Roman" panose="02020603050405020304" pitchFamily="18" charset="0"/>
                <a:cs typeface="Times New Roman" panose="02020603050405020304" pitchFamily="18" charset="0"/>
              </a:rPr>
              <a:t>Тан (жақындап келеді).  Джентльменнің бет-әлпеті бақыт, биік маңдай, иек тәрізді иек.  Ол министр болмаса да, Таожу сияқты сәттілікке ие болады!  [</a:t>
            </a:r>
            <a:r>
              <a:rPr lang="zh-CN" altLang="en-US" sz="3200" dirty="0">
                <a:solidFill>
                  <a:schemeClr val="accent1">
                    <a:lumMod val="75000"/>
                  </a:schemeClr>
                </a:solidFill>
                <a:latin typeface="Times New Roman" panose="02020603050405020304" pitchFamily="18" charset="0"/>
                <a:cs typeface="Times New Roman" panose="02020603050405020304" pitchFamily="18" charset="0"/>
              </a:rPr>
              <a:t>脚注</a:t>
            </a:r>
            <a:r>
              <a:rPr lang="en-US" altLang="zh-CN" sz="3200" dirty="0">
                <a:solidFill>
                  <a:schemeClr val="accent1">
                    <a:lumMod val="75000"/>
                  </a:schemeClr>
                </a:solidFill>
                <a:latin typeface="Times New Roman" panose="02020603050405020304" pitchFamily="18" charset="0"/>
                <a:cs typeface="Times New Roman" panose="02020603050405020304" pitchFamily="18" charset="0"/>
              </a:rPr>
              <a:t>: </a:t>
            </a:r>
            <a:r>
              <a:rPr lang="kk-KZ" altLang="zh-CN" sz="3200" dirty="0">
                <a:solidFill>
                  <a:schemeClr val="accent1">
                    <a:lumMod val="75000"/>
                  </a:schemeClr>
                </a:solidFill>
                <a:latin typeface="Times New Roman" panose="02020603050405020304" pitchFamily="18" charset="0"/>
                <a:cs typeface="Times New Roman" panose="02020603050405020304" pitchFamily="18" charset="0"/>
              </a:rPr>
              <a:t>Таожу-гонг өзін әдемі Фан Ли деп атады, ол әдемі Сишамен қашқаннан кейін Юэ ежелгі князьдығынан шыққан.  ]</a:t>
            </a:r>
          </a:p>
          <a:p>
            <a:endParaRPr lang="kk-KZ" altLang="zh-CN" dirty="0"/>
          </a:p>
        </p:txBody>
      </p:sp>
    </p:spTree>
    <p:extLst>
      <p:ext uri="{BB962C8B-B14F-4D97-AF65-F5344CB8AC3E}">
        <p14:creationId xmlns:p14="http://schemas.microsoft.com/office/powerpoint/2010/main" val="1227853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300" fill="hold"/>
                                        <p:tgtEl>
                                          <p:spTgt spid="14"/>
                                        </p:tgtEl>
                                        <p:attrNameLst>
                                          <p:attrName>ppt_w</p:attrName>
                                        </p:attrNameLst>
                                      </p:cBhvr>
                                      <p:tavLst>
                                        <p:tav tm="0">
                                          <p:val>
                                            <p:fltVal val="0"/>
                                          </p:val>
                                        </p:tav>
                                        <p:tav tm="100000">
                                          <p:val>
                                            <p:strVal val="#ppt_w"/>
                                          </p:val>
                                        </p:tav>
                                      </p:tavLst>
                                    </p:anim>
                                    <p:anim calcmode="lin" valueType="num">
                                      <p:cBhvr>
                                        <p:cTn id="8" dur="300" fill="hold"/>
                                        <p:tgtEl>
                                          <p:spTgt spid="14"/>
                                        </p:tgtEl>
                                        <p:attrNameLst>
                                          <p:attrName>ppt_h</p:attrName>
                                        </p:attrNameLst>
                                      </p:cBhvr>
                                      <p:tavLst>
                                        <p:tav tm="0">
                                          <p:val>
                                            <p:fltVal val="0"/>
                                          </p:val>
                                        </p:tav>
                                        <p:tav tm="100000">
                                          <p:val>
                                            <p:strVal val="#ppt_h"/>
                                          </p:val>
                                        </p:tav>
                                      </p:tavLst>
                                    </p:anim>
                                    <p:animEffect transition="in" filter="fade">
                                      <p:cBhvr>
                                        <p:cTn id="9" dur="300"/>
                                        <p:tgtEl>
                                          <p:spTgt spid="14"/>
                                        </p:tgtEl>
                                      </p:cBhvr>
                                    </p:animEffect>
                                  </p:childTnLst>
                                </p:cTn>
                              </p:par>
                            </p:childTnLst>
                          </p:cTn>
                        </p:par>
                        <p:par>
                          <p:cTn id="10" fill="hold">
                            <p:stCondLst>
                              <p:cond delay="300"/>
                            </p:stCondLst>
                            <p:childTnLst>
                              <p:par>
                                <p:cTn id="11" presetID="53" presetClass="entr" presetSubtype="16"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300" fill="hold"/>
                                        <p:tgtEl>
                                          <p:spTgt spid="15"/>
                                        </p:tgtEl>
                                        <p:attrNameLst>
                                          <p:attrName>ppt_w</p:attrName>
                                        </p:attrNameLst>
                                      </p:cBhvr>
                                      <p:tavLst>
                                        <p:tav tm="0">
                                          <p:val>
                                            <p:fltVal val="0"/>
                                          </p:val>
                                        </p:tav>
                                        <p:tav tm="100000">
                                          <p:val>
                                            <p:strVal val="#ppt_w"/>
                                          </p:val>
                                        </p:tav>
                                      </p:tavLst>
                                    </p:anim>
                                    <p:anim calcmode="lin" valueType="num">
                                      <p:cBhvr>
                                        <p:cTn id="14" dur="300" fill="hold"/>
                                        <p:tgtEl>
                                          <p:spTgt spid="15"/>
                                        </p:tgtEl>
                                        <p:attrNameLst>
                                          <p:attrName>ppt_h</p:attrName>
                                        </p:attrNameLst>
                                      </p:cBhvr>
                                      <p:tavLst>
                                        <p:tav tm="0">
                                          <p:val>
                                            <p:fltVal val="0"/>
                                          </p:val>
                                        </p:tav>
                                        <p:tav tm="100000">
                                          <p:val>
                                            <p:strVal val="#ppt_h"/>
                                          </p:val>
                                        </p:tav>
                                      </p:tavLst>
                                    </p:anim>
                                    <p:animEffect transition="in" filter="fade">
                                      <p:cBhvr>
                                        <p:cTn id="15"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zh-CN" altLang="en-US"/>
          </a:p>
        </p:txBody>
      </p:sp>
      <p:pic>
        <p:nvPicPr>
          <p:cNvPr id="3" name="Рисунок 2"/>
          <p:cNvPicPr>
            <a:picLocks noChangeAspect="1"/>
          </p:cNvPicPr>
          <p:nvPr/>
        </p:nvPicPr>
        <p:blipFill>
          <a:blip r:embed="rId2"/>
          <a:stretch>
            <a:fillRect/>
          </a:stretch>
        </p:blipFill>
        <p:spPr>
          <a:xfrm>
            <a:off x="0" y="0"/>
            <a:ext cx="12192000" cy="6857999"/>
          </a:xfrm>
          <a:prstGeom prst="rect">
            <a:avLst/>
          </a:prstGeom>
        </p:spPr>
      </p:pic>
      <p:pic>
        <p:nvPicPr>
          <p:cNvPr id="4" name="Рисунок 3"/>
          <p:cNvPicPr>
            <a:picLocks noChangeAspect="1"/>
          </p:cNvPicPr>
          <p:nvPr/>
        </p:nvPicPr>
        <p:blipFill>
          <a:blip r:embed="rId3"/>
          <a:stretch>
            <a:fillRect/>
          </a:stretch>
        </p:blipFill>
        <p:spPr>
          <a:xfrm>
            <a:off x="0" y="2161032"/>
            <a:ext cx="12192000" cy="2535936"/>
          </a:xfrm>
          <a:prstGeom prst="rect">
            <a:avLst/>
          </a:prstGeom>
        </p:spPr>
      </p:pic>
      <p:pic>
        <p:nvPicPr>
          <p:cNvPr id="5" name="Рисунок 4"/>
          <p:cNvPicPr>
            <a:picLocks noChangeAspect="1"/>
          </p:cNvPicPr>
          <p:nvPr/>
        </p:nvPicPr>
        <p:blipFill>
          <a:blip r:embed="rId4"/>
          <a:stretch>
            <a:fillRect/>
          </a:stretch>
        </p:blipFill>
        <p:spPr>
          <a:xfrm>
            <a:off x="0" y="3701226"/>
            <a:ext cx="12192000" cy="3156774"/>
          </a:xfrm>
          <a:prstGeom prst="rect">
            <a:avLst/>
          </a:prstGeom>
        </p:spPr>
      </p:pic>
      <p:pic>
        <p:nvPicPr>
          <p:cNvPr id="6" name="Рисунок 5"/>
          <p:cNvPicPr>
            <a:picLocks noChangeAspect="1"/>
          </p:cNvPicPr>
          <p:nvPr/>
        </p:nvPicPr>
        <p:blipFill>
          <a:blip r:embed="rId5"/>
          <a:stretch>
            <a:fillRect/>
          </a:stretch>
        </p:blipFill>
        <p:spPr>
          <a:xfrm>
            <a:off x="1821967" y="5919134"/>
            <a:ext cx="896190" cy="938865"/>
          </a:xfrm>
          <a:prstGeom prst="rect">
            <a:avLst/>
          </a:prstGeom>
        </p:spPr>
      </p:pic>
      <p:pic>
        <p:nvPicPr>
          <p:cNvPr id="7" name="Рисунок 6"/>
          <p:cNvPicPr>
            <a:picLocks noChangeAspect="1"/>
          </p:cNvPicPr>
          <p:nvPr/>
        </p:nvPicPr>
        <p:blipFill>
          <a:blip r:embed="rId5"/>
          <a:stretch>
            <a:fillRect/>
          </a:stretch>
        </p:blipFill>
        <p:spPr>
          <a:xfrm>
            <a:off x="8132252" y="5704541"/>
            <a:ext cx="896190" cy="938865"/>
          </a:xfrm>
          <a:prstGeom prst="rect">
            <a:avLst/>
          </a:prstGeom>
        </p:spPr>
      </p:pic>
      <p:pic>
        <p:nvPicPr>
          <p:cNvPr id="8" name="Рисунок 7"/>
          <p:cNvPicPr>
            <a:picLocks noChangeAspect="1"/>
          </p:cNvPicPr>
          <p:nvPr/>
        </p:nvPicPr>
        <p:blipFill>
          <a:blip r:embed="rId6"/>
          <a:stretch>
            <a:fillRect/>
          </a:stretch>
        </p:blipFill>
        <p:spPr>
          <a:xfrm>
            <a:off x="2626766" y="5715909"/>
            <a:ext cx="1060796" cy="1042506"/>
          </a:xfrm>
          <a:prstGeom prst="rect">
            <a:avLst/>
          </a:prstGeom>
        </p:spPr>
      </p:pic>
      <p:pic>
        <p:nvPicPr>
          <p:cNvPr id="9" name="Рисунок 8"/>
          <p:cNvPicPr>
            <a:picLocks noChangeAspect="1"/>
          </p:cNvPicPr>
          <p:nvPr/>
        </p:nvPicPr>
        <p:blipFill>
          <a:blip r:embed="rId7"/>
          <a:stretch>
            <a:fillRect/>
          </a:stretch>
        </p:blipFill>
        <p:spPr>
          <a:xfrm>
            <a:off x="10066427" y="5851343"/>
            <a:ext cx="615749" cy="688908"/>
          </a:xfrm>
          <a:prstGeom prst="rect">
            <a:avLst/>
          </a:prstGeom>
        </p:spPr>
      </p:pic>
      <p:pic>
        <p:nvPicPr>
          <p:cNvPr id="10" name="Рисунок 9"/>
          <p:cNvPicPr>
            <a:picLocks noChangeAspect="1"/>
          </p:cNvPicPr>
          <p:nvPr/>
        </p:nvPicPr>
        <p:blipFill>
          <a:blip r:embed="rId8"/>
          <a:stretch>
            <a:fillRect/>
          </a:stretch>
        </p:blipFill>
        <p:spPr>
          <a:xfrm>
            <a:off x="3671352" y="6193477"/>
            <a:ext cx="835224" cy="664522"/>
          </a:xfrm>
          <a:prstGeom prst="rect">
            <a:avLst/>
          </a:prstGeom>
        </p:spPr>
      </p:pic>
      <p:pic>
        <p:nvPicPr>
          <p:cNvPr id="11" name="Рисунок 10"/>
          <p:cNvPicPr>
            <a:picLocks noChangeAspect="1"/>
          </p:cNvPicPr>
          <p:nvPr/>
        </p:nvPicPr>
        <p:blipFill>
          <a:blip r:embed="rId9"/>
          <a:stretch>
            <a:fillRect/>
          </a:stretch>
        </p:blipFill>
        <p:spPr>
          <a:xfrm>
            <a:off x="10741690" y="6005099"/>
            <a:ext cx="1442160" cy="634039"/>
          </a:xfrm>
          <a:prstGeom prst="rect">
            <a:avLst/>
          </a:prstGeom>
        </p:spPr>
      </p:pic>
      <p:pic>
        <p:nvPicPr>
          <p:cNvPr id="12" name="Рисунок 11"/>
          <p:cNvPicPr>
            <a:picLocks noChangeAspect="1"/>
          </p:cNvPicPr>
          <p:nvPr/>
        </p:nvPicPr>
        <p:blipFill>
          <a:blip r:embed="rId10"/>
          <a:stretch>
            <a:fillRect/>
          </a:stretch>
        </p:blipFill>
        <p:spPr>
          <a:xfrm>
            <a:off x="7535436" y="5919134"/>
            <a:ext cx="432854" cy="414564"/>
          </a:xfrm>
          <a:prstGeom prst="rect">
            <a:avLst/>
          </a:prstGeom>
        </p:spPr>
      </p:pic>
      <p:pic>
        <p:nvPicPr>
          <p:cNvPr id="13" name="图片 14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0439" y="5609711"/>
            <a:ext cx="536449" cy="573025"/>
          </a:xfrm>
          <a:prstGeom prst="rect">
            <a:avLst/>
          </a:prstGeom>
        </p:spPr>
      </p:pic>
      <p:pic>
        <p:nvPicPr>
          <p:cNvPr id="14" name="图片 14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231997" y="6182736"/>
            <a:ext cx="536449" cy="573025"/>
          </a:xfrm>
          <a:prstGeom prst="rect">
            <a:avLst/>
          </a:prstGeom>
        </p:spPr>
      </p:pic>
      <p:pic>
        <p:nvPicPr>
          <p:cNvPr id="15" name="图片 1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10578" y="6279053"/>
            <a:ext cx="530353" cy="640081"/>
          </a:xfrm>
          <a:prstGeom prst="rect">
            <a:avLst/>
          </a:prstGeom>
        </p:spPr>
      </p:pic>
      <p:pic>
        <p:nvPicPr>
          <p:cNvPr id="16" name="图片 1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48388" y="6022837"/>
            <a:ext cx="530353" cy="640081"/>
          </a:xfrm>
          <a:prstGeom prst="rect">
            <a:avLst/>
          </a:prstGeom>
        </p:spPr>
      </p:pic>
      <p:sp>
        <p:nvSpPr>
          <p:cNvPr id="17" name="Прямоугольник 16"/>
          <p:cNvSpPr/>
          <p:nvPr/>
        </p:nvSpPr>
        <p:spPr>
          <a:xfrm>
            <a:off x="425302" y="578948"/>
            <a:ext cx="11461898" cy="2677656"/>
          </a:xfrm>
          <a:prstGeom prst="rect">
            <a:avLst/>
          </a:prstGeom>
        </p:spPr>
        <p:txBody>
          <a:bodyPr wrap="square">
            <a:spAutoFit/>
          </a:bodyPr>
          <a:lstStyle/>
          <a:p>
            <a:r>
              <a:rPr lang="zh-CN" altLang="en-US" sz="2800" b="1" dirty="0">
                <a:solidFill>
                  <a:schemeClr val="accent1">
                    <a:lumMod val="75000"/>
                  </a:schemeClr>
                </a:solidFill>
                <a:latin typeface="Times New Roman" panose="02020603050405020304" pitchFamily="18" charset="0"/>
                <a:cs typeface="Times New Roman" panose="02020603050405020304" pitchFamily="18" charset="0"/>
              </a:rPr>
              <a:t>脚注法</a:t>
            </a:r>
          </a:p>
          <a:p>
            <a:r>
              <a:rPr lang="en-US" altLang="zh-CN" sz="2800" b="1" dirty="0" err="1">
                <a:solidFill>
                  <a:schemeClr val="accent1">
                    <a:lumMod val="75000"/>
                  </a:schemeClr>
                </a:solidFill>
                <a:latin typeface="Times New Roman" panose="02020603050405020304" pitchFamily="18" charset="0"/>
                <a:cs typeface="Times New Roman" panose="02020603050405020304" pitchFamily="18" charset="0"/>
              </a:rPr>
              <a:t>Сілтеме</a:t>
            </a:r>
            <a:r>
              <a:rPr lang="en-US" altLang="zh-CN"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zh-CN" sz="2800" b="1" dirty="0" err="1">
                <a:solidFill>
                  <a:schemeClr val="accent1">
                    <a:lumMod val="75000"/>
                  </a:schemeClr>
                </a:solidFill>
                <a:latin typeface="Times New Roman" panose="02020603050405020304" pitchFamily="18" charset="0"/>
                <a:cs typeface="Times New Roman" panose="02020603050405020304" pitchFamily="18" charset="0"/>
              </a:rPr>
              <a:t>әдісі</a:t>
            </a:r>
            <a:endParaRPr lang="en-US" altLang="zh-CN" sz="2800" b="1" dirty="0">
              <a:solidFill>
                <a:schemeClr val="accent1">
                  <a:lumMod val="75000"/>
                </a:schemeClr>
              </a:solidFill>
              <a:latin typeface="Times New Roman" panose="02020603050405020304" pitchFamily="18" charset="0"/>
              <a:cs typeface="Times New Roman" panose="02020603050405020304" pitchFamily="18" charset="0"/>
            </a:endParaRPr>
          </a:p>
          <a:p>
            <a:endParaRPr lang="en-US" altLang="zh-CN" sz="2800" dirty="0">
              <a:solidFill>
                <a:schemeClr val="accent1">
                  <a:lumMod val="75000"/>
                </a:schemeClr>
              </a:solidFill>
            </a:endParaRPr>
          </a:p>
          <a:p>
            <a:r>
              <a:rPr lang="zh-CN" altLang="en-US" sz="2800" dirty="0">
                <a:solidFill>
                  <a:schemeClr val="accent1">
                    <a:lumMod val="75000"/>
                  </a:schemeClr>
                </a:solidFill>
              </a:rPr>
              <a:t>我们知道，某些汉语成语的文化意义比较复杂，当上述方法不能完成所译汉语成语文化意义的传递时，可以先将其直译，然后常用脚注形式对其进行必要的解释，这种方法称为“脚注法”（</a:t>
            </a:r>
            <a:r>
              <a:rPr lang="en-US" altLang="zh-CN" sz="2800" dirty="0" err="1">
                <a:solidFill>
                  <a:schemeClr val="accent1">
                    <a:lumMod val="75000"/>
                  </a:schemeClr>
                </a:solidFill>
                <a:latin typeface="Times New Roman" panose="02020603050405020304" pitchFamily="18" charset="0"/>
                <a:cs typeface="Times New Roman" panose="02020603050405020304" pitchFamily="18" charset="0"/>
              </a:rPr>
              <a:t>сноска</a:t>
            </a:r>
            <a:r>
              <a:rPr lang="zh-CN" altLang="en-US" sz="2800" dirty="0">
                <a:solidFill>
                  <a:schemeClr val="accent1">
                    <a:lumMod val="75000"/>
                  </a:schemeClr>
                </a:solidFill>
              </a:rPr>
              <a:t>）</a:t>
            </a:r>
          </a:p>
        </p:txBody>
      </p:sp>
    </p:spTree>
    <p:extLst>
      <p:ext uri="{BB962C8B-B14F-4D97-AF65-F5344CB8AC3E}">
        <p14:creationId xmlns:p14="http://schemas.microsoft.com/office/powerpoint/2010/main" val="619537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300" fill="hold"/>
                                        <p:tgtEl>
                                          <p:spTgt spid="13"/>
                                        </p:tgtEl>
                                        <p:attrNameLst>
                                          <p:attrName>ppt_w</p:attrName>
                                        </p:attrNameLst>
                                      </p:cBhvr>
                                      <p:tavLst>
                                        <p:tav tm="0">
                                          <p:val>
                                            <p:fltVal val="0"/>
                                          </p:val>
                                        </p:tav>
                                        <p:tav tm="100000">
                                          <p:val>
                                            <p:strVal val="#ppt_w"/>
                                          </p:val>
                                        </p:tav>
                                      </p:tavLst>
                                    </p:anim>
                                    <p:anim calcmode="lin" valueType="num">
                                      <p:cBhvr>
                                        <p:cTn id="8" dur="300" fill="hold"/>
                                        <p:tgtEl>
                                          <p:spTgt spid="13"/>
                                        </p:tgtEl>
                                        <p:attrNameLst>
                                          <p:attrName>ppt_h</p:attrName>
                                        </p:attrNameLst>
                                      </p:cBhvr>
                                      <p:tavLst>
                                        <p:tav tm="0">
                                          <p:val>
                                            <p:fltVal val="0"/>
                                          </p:val>
                                        </p:tav>
                                        <p:tav tm="100000">
                                          <p:val>
                                            <p:strVal val="#ppt_h"/>
                                          </p:val>
                                        </p:tav>
                                      </p:tavLst>
                                    </p:anim>
                                    <p:animEffect transition="in" filter="fade">
                                      <p:cBhvr>
                                        <p:cTn id="9" dur="300"/>
                                        <p:tgtEl>
                                          <p:spTgt spid="13"/>
                                        </p:tgtEl>
                                      </p:cBhvr>
                                    </p:animEffect>
                                  </p:childTnLst>
                                </p:cTn>
                              </p:par>
                            </p:childTnLst>
                          </p:cTn>
                        </p:par>
                        <p:par>
                          <p:cTn id="10" fill="hold">
                            <p:stCondLst>
                              <p:cond delay="300"/>
                            </p:stCondLst>
                            <p:childTnLst>
                              <p:par>
                                <p:cTn id="11" presetID="53"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300" fill="hold"/>
                                        <p:tgtEl>
                                          <p:spTgt spid="14"/>
                                        </p:tgtEl>
                                        <p:attrNameLst>
                                          <p:attrName>ppt_w</p:attrName>
                                        </p:attrNameLst>
                                      </p:cBhvr>
                                      <p:tavLst>
                                        <p:tav tm="0">
                                          <p:val>
                                            <p:fltVal val="0"/>
                                          </p:val>
                                        </p:tav>
                                        <p:tav tm="100000">
                                          <p:val>
                                            <p:strVal val="#ppt_w"/>
                                          </p:val>
                                        </p:tav>
                                      </p:tavLst>
                                    </p:anim>
                                    <p:anim calcmode="lin" valueType="num">
                                      <p:cBhvr>
                                        <p:cTn id="14" dur="300" fill="hold"/>
                                        <p:tgtEl>
                                          <p:spTgt spid="14"/>
                                        </p:tgtEl>
                                        <p:attrNameLst>
                                          <p:attrName>ppt_h</p:attrName>
                                        </p:attrNameLst>
                                      </p:cBhvr>
                                      <p:tavLst>
                                        <p:tav tm="0">
                                          <p:val>
                                            <p:fltVal val="0"/>
                                          </p:val>
                                        </p:tav>
                                        <p:tav tm="100000">
                                          <p:val>
                                            <p:strVal val="#ppt_h"/>
                                          </p:val>
                                        </p:tav>
                                      </p:tavLst>
                                    </p:anim>
                                    <p:animEffect transition="in" filter="fade">
                                      <p:cBhvr>
                                        <p:cTn id="15" dur="300"/>
                                        <p:tgtEl>
                                          <p:spTgt spid="14"/>
                                        </p:tgtEl>
                                      </p:cBhvr>
                                    </p:animEffect>
                                  </p:childTnLst>
                                </p:cTn>
                              </p:par>
                            </p:childTnLst>
                          </p:cTn>
                        </p:par>
                        <p:par>
                          <p:cTn id="16" fill="hold">
                            <p:stCondLst>
                              <p:cond delay="600"/>
                            </p:stCondLst>
                            <p:childTnLst>
                              <p:par>
                                <p:cTn id="17" presetID="53" presetClass="entr" presetSubtype="16"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300" fill="hold"/>
                                        <p:tgtEl>
                                          <p:spTgt spid="15"/>
                                        </p:tgtEl>
                                        <p:attrNameLst>
                                          <p:attrName>ppt_w</p:attrName>
                                        </p:attrNameLst>
                                      </p:cBhvr>
                                      <p:tavLst>
                                        <p:tav tm="0">
                                          <p:val>
                                            <p:fltVal val="0"/>
                                          </p:val>
                                        </p:tav>
                                        <p:tav tm="100000">
                                          <p:val>
                                            <p:strVal val="#ppt_w"/>
                                          </p:val>
                                        </p:tav>
                                      </p:tavLst>
                                    </p:anim>
                                    <p:anim calcmode="lin" valueType="num">
                                      <p:cBhvr>
                                        <p:cTn id="20" dur="300" fill="hold"/>
                                        <p:tgtEl>
                                          <p:spTgt spid="15"/>
                                        </p:tgtEl>
                                        <p:attrNameLst>
                                          <p:attrName>ppt_h</p:attrName>
                                        </p:attrNameLst>
                                      </p:cBhvr>
                                      <p:tavLst>
                                        <p:tav tm="0">
                                          <p:val>
                                            <p:fltVal val="0"/>
                                          </p:val>
                                        </p:tav>
                                        <p:tav tm="100000">
                                          <p:val>
                                            <p:strVal val="#ppt_h"/>
                                          </p:val>
                                        </p:tav>
                                      </p:tavLst>
                                    </p:anim>
                                    <p:animEffect transition="in" filter="fade">
                                      <p:cBhvr>
                                        <p:cTn id="21" dur="300"/>
                                        <p:tgtEl>
                                          <p:spTgt spid="15"/>
                                        </p:tgtEl>
                                      </p:cBhvr>
                                    </p:animEffect>
                                  </p:childTnLst>
                                </p:cTn>
                              </p:par>
                            </p:childTnLst>
                          </p:cTn>
                        </p:par>
                        <p:par>
                          <p:cTn id="22" fill="hold">
                            <p:stCondLst>
                              <p:cond delay="9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300" fill="hold"/>
                                        <p:tgtEl>
                                          <p:spTgt spid="16"/>
                                        </p:tgtEl>
                                        <p:attrNameLst>
                                          <p:attrName>ppt_w</p:attrName>
                                        </p:attrNameLst>
                                      </p:cBhvr>
                                      <p:tavLst>
                                        <p:tav tm="0">
                                          <p:val>
                                            <p:fltVal val="0"/>
                                          </p:val>
                                        </p:tav>
                                        <p:tav tm="100000">
                                          <p:val>
                                            <p:strVal val="#ppt_w"/>
                                          </p:val>
                                        </p:tav>
                                      </p:tavLst>
                                    </p:anim>
                                    <p:anim calcmode="lin" valueType="num">
                                      <p:cBhvr>
                                        <p:cTn id="26" dur="300" fill="hold"/>
                                        <p:tgtEl>
                                          <p:spTgt spid="16"/>
                                        </p:tgtEl>
                                        <p:attrNameLst>
                                          <p:attrName>ppt_h</p:attrName>
                                        </p:attrNameLst>
                                      </p:cBhvr>
                                      <p:tavLst>
                                        <p:tav tm="0">
                                          <p:val>
                                            <p:fltVal val="0"/>
                                          </p:val>
                                        </p:tav>
                                        <p:tav tm="100000">
                                          <p:val>
                                            <p:strVal val="#ppt_h"/>
                                          </p:val>
                                        </p:tav>
                                      </p:tavLst>
                                    </p:anim>
                                    <p:animEffect transition="in" filter="fade">
                                      <p:cBhvr>
                                        <p:cTn id="27"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39056" y="388257"/>
            <a:ext cx="11314793" cy="6081486"/>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8257"/>
            <a:ext cx="12192000" cy="2540000"/>
          </a:xfrm>
          <a:prstGeom prst="rect">
            <a:avLst/>
          </a:prstGeom>
        </p:spPr>
      </p:pic>
      <p:pic>
        <p:nvPicPr>
          <p:cNvPr id="53" name="图片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9938" y="1616149"/>
            <a:ext cx="16059808" cy="5241851"/>
          </a:xfrm>
          <a:prstGeom prst="rect">
            <a:avLst/>
          </a:prstGeom>
        </p:spPr>
      </p:pic>
      <p:pic>
        <p:nvPicPr>
          <p:cNvPr id="54" name="图片 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8419" y="6312149"/>
            <a:ext cx="448057" cy="414529"/>
          </a:xfrm>
          <a:prstGeom prst="rect">
            <a:avLst/>
          </a:prstGeom>
        </p:spPr>
      </p:pic>
      <p:pic>
        <p:nvPicPr>
          <p:cNvPr id="55" name="图片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10315" y="6301694"/>
            <a:ext cx="408433" cy="487681"/>
          </a:xfrm>
          <a:prstGeom prst="rect">
            <a:avLst/>
          </a:prstGeom>
        </p:spPr>
      </p:pic>
      <p:pic>
        <p:nvPicPr>
          <p:cNvPr id="56" name="图片 5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85802" y="6371379"/>
            <a:ext cx="402337" cy="350521"/>
          </a:xfrm>
          <a:prstGeom prst="rect">
            <a:avLst/>
          </a:prstGeom>
        </p:spPr>
      </p:pic>
      <p:pic>
        <p:nvPicPr>
          <p:cNvPr id="57" name="图片 5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52565" y="6143778"/>
            <a:ext cx="408433" cy="399289"/>
          </a:xfrm>
          <a:prstGeom prst="rect">
            <a:avLst/>
          </a:prstGeom>
        </p:spPr>
      </p:pic>
      <p:pic>
        <p:nvPicPr>
          <p:cNvPr id="59" name="图片 5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45738" y="5954575"/>
            <a:ext cx="944882" cy="856490"/>
          </a:xfrm>
          <a:prstGeom prst="rect">
            <a:avLst/>
          </a:prstGeom>
        </p:spPr>
      </p:pic>
      <p:pic>
        <p:nvPicPr>
          <p:cNvPr id="60" name="图片 5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05057" y="6072437"/>
            <a:ext cx="905258" cy="777242"/>
          </a:xfrm>
          <a:prstGeom prst="rect">
            <a:avLst/>
          </a:prstGeom>
        </p:spPr>
      </p:pic>
      <p:pic>
        <p:nvPicPr>
          <p:cNvPr id="61" name="图片 6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19908" y="5865429"/>
            <a:ext cx="1059888" cy="1040791"/>
          </a:xfrm>
          <a:prstGeom prst="rect">
            <a:avLst/>
          </a:prstGeom>
        </p:spPr>
      </p:pic>
      <p:pic>
        <p:nvPicPr>
          <p:cNvPr id="62" name="图片 6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99829" y="5944436"/>
            <a:ext cx="806576" cy="841864"/>
          </a:xfrm>
          <a:prstGeom prst="rect">
            <a:avLst/>
          </a:prstGeom>
        </p:spPr>
      </p:pic>
      <p:pic>
        <p:nvPicPr>
          <p:cNvPr id="63" name="图片 6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089637" y="6269187"/>
            <a:ext cx="701041" cy="637033"/>
          </a:xfrm>
          <a:prstGeom prst="rect">
            <a:avLst/>
          </a:prstGeom>
        </p:spPr>
      </p:pic>
      <p:pic>
        <p:nvPicPr>
          <p:cNvPr id="64" name="图片 6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015125" y="6072437"/>
            <a:ext cx="530353" cy="640081"/>
          </a:xfrm>
          <a:prstGeom prst="rect">
            <a:avLst/>
          </a:prstGeom>
        </p:spPr>
      </p:pic>
      <p:pic>
        <p:nvPicPr>
          <p:cNvPr id="65" name="图片 6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702151" y="6124910"/>
            <a:ext cx="835154" cy="664465"/>
          </a:xfrm>
          <a:prstGeom prst="rect">
            <a:avLst/>
          </a:prstGeom>
        </p:spPr>
      </p:pic>
      <p:pic>
        <p:nvPicPr>
          <p:cNvPr id="66" name="图片 6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698672" y="5954235"/>
            <a:ext cx="801678" cy="833659"/>
          </a:xfrm>
          <a:prstGeom prst="rect">
            <a:avLst/>
          </a:prstGeom>
        </p:spPr>
      </p:pic>
      <p:pic>
        <p:nvPicPr>
          <p:cNvPr id="67" name="图片 6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625757" y="6086782"/>
            <a:ext cx="493777" cy="448057"/>
          </a:xfrm>
          <a:prstGeom prst="rect">
            <a:avLst/>
          </a:prstGeom>
        </p:spPr>
      </p:pic>
      <p:pic>
        <p:nvPicPr>
          <p:cNvPr id="68" name="图片 6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572340" y="6338269"/>
            <a:ext cx="429769" cy="414529"/>
          </a:xfrm>
          <a:prstGeom prst="rect">
            <a:avLst/>
          </a:prstGeom>
        </p:spPr>
      </p:pic>
      <p:pic>
        <p:nvPicPr>
          <p:cNvPr id="69" name="图片 6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469690" y="6334718"/>
            <a:ext cx="569977" cy="505969"/>
          </a:xfrm>
          <a:prstGeom prst="rect">
            <a:avLst/>
          </a:prstGeom>
        </p:spPr>
      </p:pic>
      <p:pic>
        <p:nvPicPr>
          <p:cNvPr id="70" name="图片 6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870294" y="6146979"/>
            <a:ext cx="798578" cy="752858"/>
          </a:xfrm>
          <a:prstGeom prst="rect">
            <a:avLst/>
          </a:prstGeom>
        </p:spPr>
      </p:pic>
      <p:pic>
        <p:nvPicPr>
          <p:cNvPr id="71" name="图片 7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436889" y="6315037"/>
            <a:ext cx="481585" cy="563881"/>
          </a:xfrm>
          <a:prstGeom prst="rect">
            <a:avLst/>
          </a:prstGeom>
        </p:spPr>
      </p:pic>
      <p:pic>
        <p:nvPicPr>
          <p:cNvPr id="72" name="图片 7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945728" y="6209584"/>
            <a:ext cx="536449" cy="573025"/>
          </a:xfrm>
          <a:prstGeom prst="rect">
            <a:avLst/>
          </a:prstGeom>
        </p:spPr>
      </p:pic>
      <p:pic>
        <p:nvPicPr>
          <p:cNvPr id="73" name="图片 72"/>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999919" y="6004096"/>
            <a:ext cx="374905" cy="518161"/>
          </a:xfrm>
          <a:prstGeom prst="rect">
            <a:avLst/>
          </a:prstGeom>
        </p:spPr>
      </p:pic>
      <p:pic>
        <p:nvPicPr>
          <p:cNvPr id="74" name="图片 7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11545" y="6143778"/>
            <a:ext cx="569977" cy="505969"/>
          </a:xfrm>
          <a:prstGeom prst="rect">
            <a:avLst/>
          </a:prstGeom>
        </p:spPr>
      </p:pic>
      <p:pic>
        <p:nvPicPr>
          <p:cNvPr id="75" name="图片 7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7607656">
            <a:off x="926469" y="6181973"/>
            <a:ext cx="798578" cy="752858"/>
          </a:xfrm>
          <a:prstGeom prst="rect">
            <a:avLst/>
          </a:prstGeom>
        </p:spPr>
      </p:pic>
      <p:pic>
        <p:nvPicPr>
          <p:cNvPr id="76" name="图片 7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127382" y="5932215"/>
            <a:ext cx="481585" cy="563881"/>
          </a:xfrm>
          <a:prstGeom prst="rect">
            <a:avLst/>
          </a:prstGeom>
        </p:spPr>
      </p:pic>
      <p:sp>
        <p:nvSpPr>
          <p:cNvPr id="45" name="Freeform 39"/>
          <p:cNvSpPr/>
          <p:nvPr/>
        </p:nvSpPr>
        <p:spPr>
          <a:xfrm>
            <a:off x="3789851" y="3385548"/>
            <a:ext cx="6103089" cy="425526"/>
          </a:xfrm>
          <a:custGeom>
            <a:avLst/>
            <a:gdLst>
              <a:gd name="connsiteX0" fmla="*/ 0 w 6103089"/>
              <a:gd name="connsiteY0" fmla="*/ 414670 h 425526"/>
              <a:gd name="connsiteX1" fmla="*/ 2137145 w 6103089"/>
              <a:gd name="connsiteY1" fmla="*/ 63795 h 425526"/>
              <a:gd name="connsiteX2" fmla="*/ 3540642 w 6103089"/>
              <a:gd name="connsiteY2" fmla="*/ 425302 h 425526"/>
              <a:gd name="connsiteX3" fmla="*/ 4890977 w 6103089"/>
              <a:gd name="connsiteY3" fmla="*/ 0 h 425526"/>
              <a:gd name="connsiteX4" fmla="*/ 6103089 w 6103089"/>
              <a:gd name="connsiteY4" fmla="*/ 425302 h 425526"/>
              <a:gd name="connsiteX5" fmla="*/ 6103089 w 6103089"/>
              <a:gd name="connsiteY5" fmla="*/ 425302 h 42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089" h="425526">
                <a:moveTo>
                  <a:pt x="0" y="414670"/>
                </a:moveTo>
                <a:cubicBezTo>
                  <a:pt x="773519" y="238346"/>
                  <a:pt x="1547038" y="62023"/>
                  <a:pt x="2137145" y="63795"/>
                </a:cubicBezTo>
                <a:cubicBezTo>
                  <a:pt x="2727252" y="65567"/>
                  <a:pt x="3081670" y="435934"/>
                  <a:pt x="3540642" y="425302"/>
                </a:cubicBezTo>
                <a:cubicBezTo>
                  <a:pt x="3999614" y="414670"/>
                  <a:pt x="4463903" y="0"/>
                  <a:pt x="4890977" y="0"/>
                </a:cubicBezTo>
                <a:cubicBezTo>
                  <a:pt x="5318051" y="0"/>
                  <a:pt x="6103089" y="425302"/>
                  <a:pt x="6103089" y="425302"/>
                </a:cubicBezTo>
                <a:lnTo>
                  <a:pt x="6103089" y="425302"/>
                </a:lnTo>
              </a:path>
            </a:pathLst>
          </a:custGeom>
          <a:noFill/>
          <a:ln>
            <a:solidFill>
              <a:schemeClr val="bg1">
                <a:lumMod val="65000"/>
              </a:schemeClr>
            </a:solidFill>
            <a:prstDash val="lgDashDot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ea typeface="方正清刻本悦宋简体" panose="020F0502020204030204"/>
              <a:cs typeface="+mn-lt"/>
              <a:sym typeface="+mn-lt"/>
            </a:endParaRPr>
          </a:p>
        </p:txBody>
      </p:sp>
      <p:sp>
        <p:nvSpPr>
          <p:cNvPr id="46" name="Oval 49"/>
          <p:cNvSpPr/>
          <p:nvPr/>
        </p:nvSpPr>
        <p:spPr>
          <a:xfrm>
            <a:off x="5019685" y="3451648"/>
            <a:ext cx="146543" cy="146543"/>
          </a:xfrm>
          <a:prstGeom prst="ellipse">
            <a:avLst/>
          </a:prstGeom>
          <a:solidFill>
            <a:schemeClr val="bg1"/>
          </a:solidFill>
          <a:ln w="28575">
            <a:solidFill>
              <a:srgbClr val="6BA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ea typeface="方正清刻本悦宋简体" panose="020F0502020204030204"/>
              <a:cs typeface="+mn-lt"/>
              <a:sym typeface="+mn-lt"/>
            </a:endParaRPr>
          </a:p>
        </p:txBody>
      </p:sp>
      <p:sp>
        <p:nvSpPr>
          <p:cNvPr id="47" name="Oval 50"/>
          <p:cNvSpPr/>
          <p:nvPr/>
        </p:nvSpPr>
        <p:spPr>
          <a:xfrm>
            <a:off x="7188119" y="3747773"/>
            <a:ext cx="146543" cy="146543"/>
          </a:xfrm>
          <a:prstGeom prst="ellipse">
            <a:avLst/>
          </a:prstGeom>
          <a:solidFill>
            <a:schemeClr val="bg1"/>
          </a:solidFill>
          <a:ln w="28575">
            <a:solidFill>
              <a:srgbClr val="F6C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ea typeface="方正清刻本悦宋简体" panose="020F0502020204030204"/>
              <a:cs typeface="+mn-lt"/>
              <a:sym typeface="+mn-lt"/>
            </a:endParaRPr>
          </a:p>
        </p:txBody>
      </p:sp>
      <p:sp>
        <p:nvSpPr>
          <p:cNvPr id="48" name="Oval 51"/>
          <p:cNvSpPr/>
          <p:nvPr/>
        </p:nvSpPr>
        <p:spPr>
          <a:xfrm>
            <a:off x="8841010" y="3334691"/>
            <a:ext cx="146543" cy="146543"/>
          </a:xfrm>
          <a:prstGeom prst="ellipse">
            <a:avLst/>
          </a:prstGeom>
          <a:solidFill>
            <a:schemeClr val="bg1"/>
          </a:solidFill>
          <a:ln w="28575">
            <a:solidFill>
              <a:srgbClr val="F6C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ea typeface="方正清刻本悦宋简体" panose="020F0502020204030204"/>
              <a:cs typeface="+mn-lt"/>
              <a:sym typeface="+mn-lt"/>
            </a:endParaRPr>
          </a:p>
        </p:txBody>
      </p:sp>
      <p:sp>
        <p:nvSpPr>
          <p:cNvPr id="2" name="Isosceles Triangle 54"/>
          <p:cNvSpPr/>
          <p:nvPr/>
        </p:nvSpPr>
        <p:spPr>
          <a:xfrm>
            <a:off x="5046704" y="3797430"/>
            <a:ext cx="92503" cy="79744"/>
          </a:xfrm>
          <a:prstGeom prst="triangle">
            <a:avLst/>
          </a:prstGeom>
          <a:solidFill>
            <a:srgbClr val="6BA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ea typeface="方正清刻本悦宋简体" panose="020F0502020204030204"/>
              <a:cs typeface="+mn-lt"/>
              <a:sym typeface="+mn-lt"/>
            </a:endParaRPr>
          </a:p>
        </p:txBody>
      </p:sp>
      <p:sp>
        <p:nvSpPr>
          <p:cNvPr id="7" name="Isosceles Triangle 57"/>
          <p:cNvSpPr/>
          <p:nvPr/>
        </p:nvSpPr>
        <p:spPr>
          <a:xfrm flipV="1">
            <a:off x="7215138" y="3467679"/>
            <a:ext cx="92503" cy="79744"/>
          </a:xfrm>
          <a:prstGeom prst="triangle">
            <a:avLst/>
          </a:prstGeom>
          <a:solidFill>
            <a:srgbClr val="F6C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ea typeface="方正清刻本悦宋简体" panose="020F0502020204030204"/>
              <a:cs typeface="+mn-lt"/>
              <a:sym typeface="+mn-lt"/>
            </a:endParaRPr>
          </a:p>
        </p:txBody>
      </p:sp>
      <p:sp>
        <p:nvSpPr>
          <p:cNvPr id="9" name="Isosceles Triangle 60"/>
          <p:cNvSpPr/>
          <p:nvPr/>
        </p:nvSpPr>
        <p:spPr>
          <a:xfrm>
            <a:off x="8871108" y="3707901"/>
            <a:ext cx="92503" cy="7974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ea typeface="方正清刻本悦宋简体" panose="020F0502020204030204"/>
              <a:cs typeface="+mn-lt"/>
              <a:sym typeface="+mn-lt"/>
            </a:endParaRPr>
          </a:p>
        </p:txBody>
      </p:sp>
      <p:sp>
        <p:nvSpPr>
          <p:cNvPr id="11" name="Oval 63"/>
          <p:cNvSpPr/>
          <p:nvPr/>
        </p:nvSpPr>
        <p:spPr>
          <a:xfrm>
            <a:off x="2901356" y="3407962"/>
            <a:ext cx="861238" cy="861238"/>
          </a:xfrm>
          <a:prstGeom prst="ellipse">
            <a:avLst/>
          </a:prstGeom>
          <a:noFill/>
          <a:ln w="38100">
            <a:solidFill>
              <a:srgbClr val="6BA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a:ln>
                  <a:noFill/>
                </a:ln>
                <a:solidFill>
                  <a:srgbClr val="000000">
                    <a:lumMod val="65000"/>
                    <a:lumOff val="35000"/>
                  </a:srgbClr>
                </a:solidFill>
                <a:effectLst/>
                <a:uLnTx/>
                <a:uFillTx/>
                <a:latin typeface="方正清刻本悦宋简体" panose="020F0502020204030204"/>
                <a:ea typeface="方正清刻本悦宋简体" panose="020F0502020204030204"/>
                <a:cs typeface="+mn-lt"/>
                <a:sym typeface="+mn-lt"/>
              </a:rPr>
              <a:t></a:t>
            </a:r>
          </a:p>
        </p:txBody>
      </p:sp>
      <p:sp>
        <p:nvSpPr>
          <p:cNvPr id="12" name="TextBox 64"/>
          <p:cNvSpPr txBox="1"/>
          <p:nvPr/>
        </p:nvSpPr>
        <p:spPr>
          <a:xfrm>
            <a:off x="881522" y="1616149"/>
            <a:ext cx="10937226" cy="1754326"/>
          </a:xfrm>
          <a:prstGeom prst="rect">
            <a:avLst/>
          </a:prstGeom>
          <a:noFill/>
        </p:spPr>
        <p:txBody>
          <a:bodyPr wrap="square" rtlCol="0">
            <a:spAutoFit/>
          </a:bodyPr>
          <a:lstStyle/>
          <a:p>
            <a:pPr lvl="0" algn="just">
              <a:spcBef>
                <a:spcPts val="0"/>
              </a:spcBef>
              <a:spcAft>
                <a:spcPts val="0"/>
              </a:spcAft>
              <a:buClrTx/>
              <a:buSzTx/>
              <a:buFontTx/>
              <a:defRPr/>
            </a:pPr>
            <a:r>
              <a:rPr lang="zh-CN" altLang="zh-CN" sz="4800" dirty="0" smtClean="0">
                <a:solidFill>
                  <a:schemeClr val="accent5">
                    <a:lumMod val="75000"/>
                  </a:schemeClr>
                </a:solidFill>
              </a:rPr>
              <a:t>翻</a:t>
            </a:r>
            <a:r>
              <a:rPr lang="zh-CN" altLang="zh-CN" sz="4800" dirty="0">
                <a:solidFill>
                  <a:schemeClr val="accent5">
                    <a:lumMod val="75000"/>
                  </a:schemeClr>
                </a:solidFill>
              </a:rPr>
              <a:t>译中另一对基本策</a:t>
            </a:r>
            <a:r>
              <a:rPr lang="zh-CN" altLang="zh-CN" sz="4800" dirty="0" smtClean="0">
                <a:solidFill>
                  <a:schemeClr val="accent5">
                    <a:lumMod val="75000"/>
                  </a:schemeClr>
                </a:solidFill>
              </a:rPr>
              <a:t>略是</a:t>
            </a:r>
            <a:endParaRPr lang="en-US" altLang="zh-CN" sz="4800" dirty="0" smtClean="0">
              <a:solidFill>
                <a:schemeClr val="accent5">
                  <a:lumMod val="75000"/>
                </a:schemeClr>
              </a:solidFill>
            </a:endParaRPr>
          </a:p>
          <a:p>
            <a:pPr lvl="0" algn="just">
              <a:spcBef>
                <a:spcPts val="0"/>
              </a:spcBef>
              <a:spcAft>
                <a:spcPts val="0"/>
              </a:spcAft>
              <a:buClrTx/>
              <a:buSzTx/>
              <a:buFontTx/>
              <a:defRPr/>
            </a:pPr>
            <a:r>
              <a:rPr lang="en-US" altLang="zh-CN" sz="6000" dirty="0">
                <a:solidFill>
                  <a:schemeClr val="accent5">
                    <a:lumMod val="75000"/>
                  </a:schemeClr>
                </a:solidFill>
              </a:rPr>
              <a:t> </a:t>
            </a:r>
            <a:r>
              <a:rPr lang="en-US" altLang="zh-CN" sz="6000" dirty="0" smtClean="0">
                <a:solidFill>
                  <a:schemeClr val="accent5">
                    <a:lumMod val="75000"/>
                  </a:schemeClr>
                </a:solidFill>
              </a:rPr>
              <a:t>    </a:t>
            </a:r>
            <a:r>
              <a:rPr lang="zh-CN" altLang="zh-CN" sz="6000" dirty="0" smtClean="0">
                <a:solidFill>
                  <a:schemeClr val="accent1">
                    <a:lumMod val="75000"/>
                  </a:schemeClr>
                </a:solidFill>
              </a:rPr>
              <a:t>归化</a:t>
            </a:r>
            <a:r>
              <a:rPr lang="zh-CN" altLang="en-US" sz="6000" dirty="0" smtClean="0">
                <a:solidFill>
                  <a:schemeClr val="accent1">
                    <a:lumMod val="75000"/>
                  </a:schemeClr>
                </a:solidFill>
              </a:rPr>
              <a:t>翻译</a:t>
            </a:r>
            <a:r>
              <a:rPr lang="zh-CN" altLang="zh-CN" sz="6000" dirty="0" smtClean="0">
                <a:solidFill>
                  <a:schemeClr val="accent1">
                    <a:lumMod val="75000"/>
                  </a:schemeClr>
                </a:solidFill>
              </a:rPr>
              <a:t>与</a:t>
            </a:r>
            <a:r>
              <a:rPr lang="zh-CN" altLang="zh-CN" sz="6000" dirty="0">
                <a:solidFill>
                  <a:schemeClr val="accent1">
                    <a:lumMod val="75000"/>
                  </a:schemeClr>
                </a:solidFill>
              </a:rPr>
              <a:t>异</a:t>
            </a:r>
            <a:r>
              <a:rPr lang="zh-CN" altLang="zh-CN" sz="6000" dirty="0" smtClean="0">
                <a:solidFill>
                  <a:schemeClr val="accent1">
                    <a:lumMod val="75000"/>
                  </a:schemeClr>
                </a:solidFill>
              </a:rPr>
              <a:t>化</a:t>
            </a:r>
            <a:r>
              <a:rPr lang="zh-CN" altLang="en-US" sz="6000" dirty="0" smtClean="0">
                <a:solidFill>
                  <a:schemeClr val="accent1">
                    <a:lumMod val="75000"/>
                  </a:schemeClr>
                </a:solidFill>
              </a:rPr>
              <a:t>翻译</a:t>
            </a:r>
            <a:endParaRPr lang="zh-CN" altLang="en-US" sz="6000" noProof="0" dirty="0">
              <a:ln>
                <a:noFill/>
              </a:ln>
              <a:solidFill>
                <a:schemeClr val="accent1">
                  <a:lumMod val="75000"/>
                </a:schemeClr>
              </a:solidFill>
              <a:effectLst/>
              <a:uLnTx/>
              <a:uFillTx/>
              <a:ea typeface="+mn-lt"/>
              <a:sym typeface="+mn-ea"/>
            </a:endParaRPr>
          </a:p>
        </p:txBody>
      </p:sp>
      <p:pic>
        <p:nvPicPr>
          <p:cNvPr id="13" name="图片 12"/>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445625" y="2578735"/>
            <a:ext cx="1681480" cy="1524635"/>
          </a:xfrm>
          <a:prstGeom prst="rect">
            <a:avLst/>
          </a:prstGeom>
        </p:spPr>
      </p:pic>
      <p:sp>
        <p:nvSpPr>
          <p:cNvPr id="14" name="Прямоугольник 13"/>
          <p:cNvSpPr/>
          <p:nvPr/>
        </p:nvSpPr>
        <p:spPr>
          <a:xfrm rot="10800000" flipV="1">
            <a:off x="881521" y="4323249"/>
            <a:ext cx="10528793" cy="1323439"/>
          </a:xfrm>
          <a:prstGeom prst="rect">
            <a:avLst/>
          </a:prstGeom>
        </p:spPr>
        <p:txBody>
          <a:bodyPr wrap="square">
            <a:spAutoFit/>
          </a:bodyPr>
          <a:lstStyle/>
          <a:p>
            <a:r>
              <a:rPr lang="zh-CN" altLang="en-US" sz="4000" dirty="0">
                <a:solidFill>
                  <a:schemeClr val="accent1">
                    <a:lumMod val="75000"/>
                  </a:schemeClr>
                </a:solidFill>
              </a:rPr>
              <a:t>如果说直译与意译主要关注源译的形式和意义那么归化与异化主要同原作中的</a:t>
            </a:r>
            <a:r>
              <a:rPr lang="zh-CN" altLang="en-US" sz="4000" dirty="0">
                <a:solidFill>
                  <a:srgbClr val="FF0000"/>
                </a:solidFill>
              </a:rPr>
              <a:t>文化问题</a:t>
            </a:r>
            <a:r>
              <a:rPr lang="zh-CN" altLang="en-US" sz="4000" dirty="0">
                <a:solidFill>
                  <a:schemeClr val="accent1">
                    <a:lumMod val="75000"/>
                  </a:schemeClr>
                </a:solidFill>
              </a:rPr>
              <a:t>有关。</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childTnLst>
                                </p:cTn>
                              </p:par>
                              <p:par>
                                <p:cTn id="10" presetID="53" presetClass="entr" presetSubtype="16" fill="hold" nodeType="with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p:cTn id="12" dur="500" fill="hold"/>
                                        <p:tgtEl>
                                          <p:spTgt spid="55"/>
                                        </p:tgtEl>
                                        <p:attrNameLst>
                                          <p:attrName>ppt_w</p:attrName>
                                        </p:attrNameLst>
                                      </p:cBhvr>
                                      <p:tavLst>
                                        <p:tav tm="0">
                                          <p:val>
                                            <p:fltVal val="0"/>
                                          </p:val>
                                        </p:tav>
                                        <p:tav tm="100000">
                                          <p:val>
                                            <p:strVal val="#ppt_w"/>
                                          </p:val>
                                        </p:tav>
                                      </p:tavLst>
                                    </p:anim>
                                    <p:anim calcmode="lin" valueType="num">
                                      <p:cBhvr>
                                        <p:cTn id="13" dur="500" fill="hold"/>
                                        <p:tgtEl>
                                          <p:spTgt spid="55"/>
                                        </p:tgtEl>
                                        <p:attrNameLst>
                                          <p:attrName>ppt_h</p:attrName>
                                        </p:attrNameLst>
                                      </p:cBhvr>
                                      <p:tavLst>
                                        <p:tav tm="0">
                                          <p:val>
                                            <p:fltVal val="0"/>
                                          </p:val>
                                        </p:tav>
                                        <p:tav tm="100000">
                                          <p:val>
                                            <p:strVal val="#ppt_h"/>
                                          </p:val>
                                        </p:tav>
                                      </p:tavLst>
                                    </p:anim>
                                    <p:animEffect transition="in" filter="fade">
                                      <p:cBhvr>
                                        <p:cTn id="14" dur="500"/>
                                        <p:tgtEl>
                                          <p:spTgt spid="55"/>
                                        </p:tgtEl>
                                      </p:cBhvr>
                                    </p:animEffect>
                                  </p:childTnLst>
                                </p:cTn>
                              </p:par>
                              <p:par>
                                <p:cTn id="15" presetID="53" presetClass="entr" presetSubtype="16" fill="hold" nodeType="with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par>
                                <p:cTn id="20" presetID="53" presetClass="entr" presetSubtype="16"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par>
                                <p:cTn id="30" presetID="53" presetClass="entr" presetSubtype="16" fill="hold" nodeType="withEffect">
                                  <p:stCondLst>
                                    <p:cond delay="0"/>
                                  </p:stCondLst>
                                  <p:childTnLst>
                                    <p:set>
                                      <p:cBhvr>
                                        <p:cTn id="31" dur="1" fill="hold">
                                          <p:stCondLst>
                                            <p:cond delay="0"/>
                                          </p:stCondLst>
                                        </p:cTn>
                                        <p:tgtEl>
                                          <p:spTgt spid="60"/>
                                        </p:tgtEl>
                                        <p:attrNameLst>
                                          <p:attrName>style.visibility</p:attrName>
                                        </p:attrNameLst>
                                      </p:cBhvr>
                                      <p:to>
                                        <p:strVal val="visible"/>
                                      </p:to>
                                    </p:set>
                                    <p:anim calcmode="lin" valueType="num">
                                      <p:cBhvr>
                                        <p:cTn id="32" dur="500" fill="hold"/>
                                        <p:tgtEl>
                                          <p:spTgt spid="60"/>
                                        </p:tgtEl>
                                        <p:attrNameLst>
                                          <p:attrName>ppt_w</p:attrName>
                                        </p:attrNameLst>
                                      </p:cBhvr>
                                      <p:tavLst>
                                        <p:tav tm="0">
                                          <p:val>
                                            <p:fltVal val="0"/>
                                          </p:val>
                                        </p:tav>
                                        <p:tav tm="100000">
                                          <p:val>
                                            <p:strVal val="#ppt_w"/>
                                          </p:val>
                                        </p:tav>
                                      </p:tavLst>
                                    </p:anim>
                                    <p:anim calcmode="lin" valueType="num">
                                      <p:cBhvr>
                                        <p:cTn id="33" dur="500" fill="hold"/>
                                        <p:tgtEl>
                                          <p:spTgt spid="60"/>
                                        </p:tgtEl>
                                        <p:attrNameLst>
                                          <p:attrName>ppt_h</p:attrName>
                                        </p:attrNameLst>
                                      </p:cBhvr>
                                      <p:tavLst>
                                        <p:tav tm="0">
                                          <p:val>
                                            <p:fltVal val="0"/>
                                          </p:val>
                                        </p:tav>
                                        <p:tav tm="100000">
                                          <p:val>
                                            <p:strVal val="#ppt_h"/>
                                          </p:val>
                                        </p:tav>
                                      </p:tavLst>
                                    </p:anim>
                                    <p:animEffect transition="in" filter="fade">
                                      <p:cBhvr>
                                        <p:cTn id="34" dur="500"/>
                                        <p:tgtEl>
                                          <p:spTgt spid="60"/>
                                        </p:tgtEl>
                                      </p:cBhvr>
                                    </p:animEffect>
                                  </p:childTnLst>
                                </p:cTn>
                              </p:par>
                              <p:par>
                                <p:cTn id="35" presetID="53" presetClass="entr" presetSubtype="16" fill="hold" nodeType="with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par>
                                <p:cTn id="40" presetID="53" presetClass="entr" presetSubtype="16" fill="hold"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p:cTn id="42" dur="500" fill="hold"/>
                                        <p:tgtEl>
                                          <p:spTgt spid="62"/>
                                        </p:tgtEl>
                                        <p:attrNameLst>
                                          <p:attrName>ppt_w</p:attrName>
                                        </p:attrNameLst>
                                      </p:cBhvr>
                                      <p:tavLst>
                                        <p:tav tm="0">
                                          <p:val>
                                            <p:fltVal val="0"/>
                                          </p:val>
                                        </p:tav>
                                        <p:tav tm="100000">
                                          <p:val>
                                            <p:strVal val="#ppt_w"/>
                                          </p:val>
                                        </p:tav>
                                      </p:tavLst>
                                    </p:anim>
                                    <p:anim calcmode="lin" valueType="num">
                                      <p:cBhvr>
                                        <p:cTn id="43" dur="500" fill="hold"/>
                                        <p:tgtEl>
                                          <p:spTgt spid="62"/>
                                        </p:tgtEl>
                                        <p:attrNameLst>
                                          <p:attrName>ppt_h</p:attrName>
                                        </p:attrNameLst>
                                      </p:cBhvr>
                                      <p:tavLst>
                                        <p:tav tm="0">
                                          <p:val>
                                            <p:fltVal val="0"/>
                                          </p:val>
                                        </p:tav>
                                        <p:tav tm="100000">
                                          <p:val>
                                            <p:strVal val="#ppt_h"/>
                                          </p:val>
                                        </p:tav>
                                      </p:tavLst>
                                    </p:anim>
                                    <p:animEffect transition="in" filter="fade">
                                      <p:cBhvr>
                                        <p:cTn id="44" dur="500"/>
                                        <p:tgtEl>
                                          <p:spTgt spid="62"/>
                                        </p:tgtEl>
                                      </p:cBhvr>
                                    </p:animEffect>
                                  </p:childTnLst>
                                </p:cTn>
                              </p:par>
                              <p:par>
                                <p:cTn id="45" presetID="53" presetClass="entr" presetSubtype="16" fill="hold" nodeType="withEffect">
                                  <p:stCondLst>
                                    <p:cond delay="0"/>
                                  </p:stCondLst>
                                  <p:childTnLst>
                                    <p:set>
                                      <p:cBhvr>
                                        <p:cTn id="46" dur="1" fill="hold">
                                          <p:stCondLst>
                                            <p:cond delay="0"/>
                                          </p:stCondLst>
                                        </p:cTn>
                                        <p:tgtEl>
                                          <p:spTgt spid="63"/>
                                        </p:tgtEl>
                                        <p:attrNameLst>
                                          <p:attrName>style.visibility</p:attrName>
                                        </p:attrNameLst>
                                      </p:cBhvr>
                                      <p:to>
                                        <p:strVal val="visible"/>
                                      </p:to>
                                    </p:set>
                                    <p:anim calcmode="lin" valueType="num">
                                      <p:cBhvr>
                                        <p:cTn id="47" dur="500" fill="hold"/>
                                        <p:tgtEl>
                                          <p:spTgt spid="63"/>
                                        </p:tgtEl>
                                        <p:attrNameLst>
                                          <p:attrName>ppt_w</p:attrName>
                                        </p:attrNameLst>
                                      </p:cBhvr>
                                      <p:tavLst>
                                        <p:tav tm="0">
                                          <p:val>
                                            <p:fltVal val="0"/>
                                          </p:val>
                                        </p:tav>
                                        <p:tav tm="100000">
                                          <p:val>
                                            <p:strVal val="#ppt_w"/>
                                          </p:val>
                                        </p:tav>
                                      </p:tavLst>
                                    </p:anim>
                                    <p:anim calcmode="lin" valueType="num">
                                      <p:cBhvr>
                                        <p:cTn id="48" dur="500" fill="hold"/>
                                        <p:tgtEl>
                                          <p:spTgt spid="63"/>
                                        </p:tgtEl>
                                        <p:attrNameLst>
                                          <p:attrName>ppt_h</p:attrName>
                                        </p:attrNameLst>
                                      </p:cBhvr>
                                      <p:tavLst>
                                        <p:tav tm="0">
                                          <p:val>
                                            <p:fltVal val="0"/>
                                          </p:val>
                                        </p:tav>
                                        <p:tav tm="100000">
                                          <p:val>
                                            <p:strVal val="#ppt_h"/>
                                          </p:val>
                                        </p:tav>
                                      </p:tavLst>
                                    </p:anim>
                                    <p:animEffect transition="in" filter="fade">
                                      <p:cBhvr>
                                        <p:cTn id="49" dur="500"/>
                                        <p:tgtEl>
                                          <p:spTgt spid="63"/>
                                        </p:tgtEl>
                                      </p:cBhvr>
                                    </p:animEffect>
                                  </p:childTnLst>
                                </p:cTn>
                              </p:par>
                              <p:par>
                                <p:cTn id="50" presetID="53" presetClass="entr" presetSubtype="16" fill="hold" nodeType="withEffect">
                                  <p:stCondLst>
                                    <p:cond delay="0"/>
                                  </p:stCondLst>
                                  <p:childTnLst>
                                    <p:set>
                                      <p:cBhvr>
                                        <p:cTn id="51" dur="1" fill="hold">
                                          <p:stCondLst>
                                            <p:cond delay="0"/>
                                          </p:stCondLst>
                                        </p:cTn>
                                        <p:tgtEl>
                                          <p:spTgt spid="64"/>
                                        </p:tgtEl>
                                        <p:attrNameLst>
                                          <p:attrName>style.visibility</p:attrName>
                                        </p:attrNameLst>
                                      </p:cBhvr>
                                      <p:to>
                                        <p:strVal val="visible"/>
                                      </p:to>
                                    </p:set>
                                    <p:anim calcmode="lin" valueType="num">
                                      <p:cBhvr>
                                        <p:cTn id="52" dur="500" fill="hold"/>
                                        <p:tgtEl>
                                          <p:spTgt spid="64"/>
                                        </p:tgtEl>
                                        <p:attrNameLst>
                                          <p:attrName>ppt_w</p:attrName>
                                        </p:attrNameLst>
                                      </p:cBhvr>
                                      <p:tavLst>
                                        <p:tav tm="0">
                                          <p:val>
                                            <p:fltVal val="0"/>
                                          </p:val>
                                        </p:tav>
                                        <p:tav tm="100000">
                                          <p:val>
                                            <p:strVal val="#ppt_w"/>
                                          </p:val>
                                        </p:tav>
                                      </p:tavLst>
                                    </p:anim>
                                    <p:anim calcmode="lin" valueType="num">
                                      <p:cBhvr>
                                        <p:cTn id="53" dur="500" fill="hold"/>
                                        <p:tgtEl>
                                          <p:spTgt spid="64"/>
                                        </p:tgtEl>
                                        <p:attrNameLst>
                                          <p:attrName>ppt_h</p:attrName>
                                        </p:attrNameLst>
                                      </p:cBhvr>
                                      <p:tavLst>
                                        <p:tav tm="0">
                                          <p:val>
                                            <p:fltVal val="0"/>
                                          </p:val>
                                        </p:tav>
                                        <p:tav tm="100000">
                                          <p:val>
                                            <p:strVal val="#ppt_h"/>
                                          </p:val>
                                        </p:tav>
                                      </p:tavLst>
                                    </p:anim>
                                    <p:animEffect transition="in" filter="fade">
                                      <p:cBhvr>
                                        <p:cTn id="54" dur="500"/>
                                        <p:tgtEl>
                                          <p:spTgt spid="64"/>
                                        </p:tgtEl>
                                      </p:cBhvr>
                                    </p:animEffect>
                                  </p:childTnLst>
                                </p:cTn>
                              </p:par>
                              <p:par>
                                <p:cTn id="55" presetID="53" presetClass="entr" presetSubtype="16" fill="hold" nodeType="withEffect">
                                  <p:stCondLst>
                                    <p:cond delay="0"/>
                                  </p:stCondLst>
                                  <p:childTnLst>
                                    <p:set>
                                      <p:cBhvr>
                                        <p:cTn id="56" dur="1" fill="hold">
                                          <p:stCondLst>
                                            <p:cond delay="0"/>
                                          </p:stCondLst>
                                        </p:cTn>
                                        <p:tgtEl>
                                          <p:spTgt spid="65"/>
                                        </p:tgtEl>
                                        <p:attrNameLst>
                                          <p:attrName>style.visibility</p:attrName>
                                        </p:attrNameLst>
                                      </p:cBhvr>
                                      <p:to>
                                        <p:strVal val="visible"/>
                                      </p:to>
                                    </p:set>
                                    <p:anim calcmode="lin" valueType="num">
                                      <p:cBhvr>
                                        <p:cTn id="57" dur="500" fill="hold"/>
                                        <p:tgtEl>
                                          <p:spTgt spid="65"/>
                                        </p:tgtEl>
                                        <p:attrNameLst>
                                          <p:attrName>ppt_w</p:attrName>
                                        </p:attrNameLst>
                                      </p:cBhvr>
                                      <p:tavLst>
                                        <p:tav tm="0">
                                          <p:val>
                                            <p:fltVal val="0"/>
                                          </p:val>
                                        </p:tav>
                                        <p:tav tm="100000">
                                          <p:val>
                                            <p:strVal val="#ppt_w"/>
                                          </p:val>
                                        </p:tav>
                                      </p:tavLst>
                                    </p:anim>
                                    <p:anim calcmode="lin" valueType="num">
                                      <p:cBhvr>
                                        <p:cTn id="58" dur="500" fill="hold"/>
                                        <p:tgtEl>
                                          <p:spTgt spid="65"/>
                                        </p:tgtEl>
                                        <p:attrNameLst>
                                          <p:attrName>ppt_h</p:attrName>
                                        </p:attrNameLst>
                                      </p:cBhvr>
                                      <p:tavLst>
                                        <p:tav tm="0">
                                          <p:val>
                                            <p:fltVal val="0"/>
                                          </p:val>
                                        </p:tav>
                                        <p:tav tm="100000">
                                          <p:val>
                                            <p:strVal val="#ppt_h"/>
                                          </p:val>
                                        </p:tav>
                                      </p:tavLst>
                                    </p:anim>
                                    <p:animEffect transition="in" filter="fade">
                                      <p:cBhvr>
                                        <p:cTn id="59" dur="500"/>
                                        <p:tgtEl>
                                          <p:spTgt spid="65"/>
                                        </p:tgtEl>
                                      </p:cBhvr>
                                    </p:animEffect>
                                  </p:childTnLst>
                                </p:cTn>
                              </p:par>
                              <p:par>
                                <p:cTn id="60" presetID="53" presetClass="entr" presetSubtype="16" fill="hold" nodeType="with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p:cTn id="62" dur="500" fill="hold"/>
                                        <p:tgtEl>
                                          <p:spTgt spid="66"/>
                                        </p:tgtEl>
                                        <p:attrNameLst>
                                          <p:attrName>ppt_w</p:attrName>
                                        </p:attrNameLst>
                                      </p:cBhvr>
                                      <p:tavLst>
                                        <p:tav tm="0">
                                          <p:val>
                                            <p:fltVal val="0"/>
                                          </p:val>
                                        </p:tav>
                                        <p:tav tm="100000">
                                          <p:val>
                                            <p:strVal val="#ppt_w"/>
                                          </p:val>
                                        </p:tav>
                                      </p:tavLst>
                                    </p:anim>
                                    <p:anim calcmode="lin" valueType="num">
                                      <p:cBhvr>
                                        <p:cTn id="63" dur="500" fill="hold"/>
                                        <p:tgtEl>
                                          <p:spTgt spid="66"/>
                                        </p:tgtEl>
                                        <p:attrNameLst>
                                          <p:attrName>ppt_h</p:attrName>
                                        </p:attrNameLst>
                                      </p:cBhvr>
                                      <p:tavLst>
                                        <p:tav tm="0">
                                          <p:val>
                                            <p:fltVal val="0"/>
                                          </p:val>
                                        </p:tav>
                                        <p:tav tm="100000">
                                          <p:val>
                                            <p:strVal val="#ppt_h"/>
                                          </p:val>
                                        </p:tav>
                                      </p:tavLst>
                                    </p:anim>
                                    <p:animEffect transition="in" filter="fade">
                                      <p:cBhvr>
                                        <p:cTn id="64" dur="500"/>
                                        <p:tgtEl>
                                          <p:spTgt spid="66"/>
                                        </p:tgtEl>
                                      </p:cBhvr>
                                    </p:animEffect>
                                  </p:childTnLst>
                                </p:cTn>
                              </p:par>
                              <p:par>
                                <p:cTn id="65" presetID="53" presetClass="entr" presetSubtype="16" fill="hold" nodeType="with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childTnLst>
                                </p:cTn>
                              </p:par>
                              <p:par>
                                <p:cTn id="70" presetID="53" presetClass="entr" presetSubtype="16" fill="hold" nodeType="with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par>
                                <p:cTn id="75" presetID="53" presetClass="entr" presetSubtype="16" fill="hold" nodeType="with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par>
                                <p:cTn id="80" presetID="53" presetClass="entr" presetSubtype="16"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 calcmode="lin" valueType="num">
                                      <p:cBhvr>
                                        <p:cTn id="82" dur="500" fill="hold"/>
                                        <p:tgtEl>
                                          <p:spTgt spid="70"/>
                                        </p:tgtEl>
                                        <p:attrNameLst>
                                          <p:attrName>ppt_w</p:attrName>
                                        </p:attrNameLst>
                                      </p:cBhvr>
                                      <p:tavLst>
                                        <p:tav tm="0">
                                          <p:val>
                                            <p:fltVal val="0"/>
                                          </p:val>
                                        </p:tav>
                                        <p:tav tm="100000">
                                          <p:val>
                                            <p:strVal val="#ppt_w"/>
                                          </p:val>
                                        </p:tav>
                                      </p:tavLst>
                                    </p:anim>
                                    <p:anim calcmode="lin" valueType="num">
                                      <p:cBhvr>
                                        <p:cTn id="83" dur="500" fill="hold"/>
                                        <p:tgtEl>
                                          <p:spTgt spid="70"/>
                                        </p:tgtEl>
                                        <p:attrNameLst>
                                          <p:attrName>ppt_h</p:attrName>
                                        </p:attrNameLst>
                                      </p:cBhvr>
                                      <p:tavLst>
                                        <p:tav tm="0">
                                          <p:val>
                                            <p:fltVal val="0"/>
                                          </p:val>
                                        </p:tav>
                                        <p:tav tm="100000">
                                          <p:val>
                                            <p:strVal val="#ppt_h"/>
                                          </p:val>
                                        </p:tav>
                                      </p:tavLst>
                                    </p:anim>
                                    <p:animEffect transition="in" filter="fade">
                                      <p:cBhvr>
                                        <p:cTn id="84" dur="500"/>
                                        <p:tgtEl>
                                          <p:spTgt spid="70"/>
                                        </p:tgtEl>
                                      </p:cBhvr>
                                    </p:animEffect>
                                  </p:childTnLst>
                                </p:cTn>
                              </p:par>
                              <p:par>
                                <p:cTn id="85" presetID="53" presetClass="entr" presetSubtype="16" fill="hold" nodeType="withEffect">
                                  <p:stCondLst>
                                    <p:cond delay="0"/>
                                  </p:stCondLst>
                                  <p:childTnLst>
                                    <p:set>
                                      <p:cBhvr>
                                        <p:cTn id="86" dur="1" fill="hold">
                                          <p:stCondLst>
                                            <p:cond delay="0"/>
                                          </p:stCondLst>
                                        </p:cTn>
                                        <p:tgtEl>
                                          <p:spTgt spid="71"/>
                                        </p:tgtEl>
                                        <p:attrNameLst>
                                          <p:attrName>style.visibility</p:attrName>
                                        </p:attrNameLst>
                                      </p:cBhvr>
                                      <p:to>
                                        <p:strVal val="visible"/>
                                      </p:to>
                                    </p:set>
                                    <p:anim calcmode="lin" valueType="num">
                                      <p:cBhvr>
                                        <p:cTn id="87" dur="500" fill="hold"/>
                                        <p:tgtEl>
                                          <p:spTgt spid="71"/>
                                        </p:tgtEl>
                                        <p:attrNameLst>
                                          <p:attrName>ppt_w</p:attrName>
                                        </p:attrNameLst>
                                      </p:cBhvr>
                                      <p:tavLst>
                                        <p:tav tm="0">
                                          <p:val>
                                            <p:fltVal val="0"/>
                                          </p:val>
                                        </p:tav>
                                        <p:tav tm="100000">
                                          <p:val>
                                            <p:strVal val="#ppt_w"/>
                                          </p:val>
                                        </p:tav>
                                      </p:tavLst>
                                    </p:anim>
                                    <p:anim calcmode="lin" valueType="num">
                                      <p:cBhvr>
                                        <p:cTn id="88" dur="500" fill="hold"/>
                                        <p:tgtEl>
                                          <p:spTgt spid="71"/>
                                        </p:tgtEl>
                                        <p:attrNameLst>
                                          <p:attrName>ppt_h</p:attrName>
                                        </p:attrNameLst>
                                      </p:cBhvr>
                                      <p:tavLst>
                                        <p:tav tm="0">
                                          <p:val>
                                            <p:fltVal val="0"/>
                                          </p:val>
                                        </p:tav>
                                        <p:tav tm="100000">
                                          <p:val>
                                            <p:strVal val="#ppt_h"/>
                                          </p:val>
                                        </p:tav>
                                      </p:tavLst>
                                    </p:anim>
                                    <p:animEffect transition="in" filter="fade">
                                      <p:cBhvr>
                                        <p:cTn id="89" dur="500"/>
                                        <p:tgtEl>
                                          <p:spTgt spid="71"/>
                                        </p:tgtEl>
                                      </p:cBhvr>
                                    </p:animEffect>
                                  </p:childTnLst>
                                </p:cTn>
                              </p:par>
                              <p:par>
                                <p:cTn id="90" presetID="53" presetClass="entr" presetSubtype="16" fill="hold" nodeType="withEffect">
                                  <p:stCondLst>
                                    <p:cond delay="0"/>
                                  </p:stCondLst>
                                  <p:childTnLst>
                                    <p:set>
                                      <p:cBhvr>
                                        <p:cTn id="91" dur="1" fill="hold">
                                          <p:stCondLst>
                                            <p:cond delay="0"/>
                                          </p:stCondLst>
                                        </p:cTn>
                                        <p:tgtEl>
                                          <p:spTgt spid="72"/>
                                        </p:tgtEl>
                                        <p:attrNameLst>
                                          <p:attrName>style.visibility</p:attrName>
                                        </p:attrNameLst>
                                      </p:cBhvr>
                                      <p:to>
                                        <p:strVal val="visible"/>
                                      </p:to>
                                    </p:set>
                                    <p:anim calcmode="lin" valueType="num">
                                      <p:cBhvr>
                                        <p:cTn id="92" dur="500" fill="hold"/>
                                        <p:tgtEl>
                                          <p:spTgt spid="72"/>
                                        </p:tgtEl>
                                        <p:attrNameLst>
                                          <p:attrName>ppt_w</p:attrName>
                                        </p:attrNameLst>
                                      </p:cBhvr>
                                      <p:tavLst>
                                        <p:tav tm="0">
                                          <p:val>
                                            <p:fltVal val="0"/>
                                          </p:val>
                                        </p:tav>
                                        <p:tav tm="100000">
                                          <p:val>
                                            <p:strVal val="#ppt_w"/>
                                          </p:val>
                                        </p:tav>
                                      </p:tavLst>
                                    </p:anim>
                                    <p:anim calcmode="lin" valueType="num">
                                      <p:cBhvr>
                                        <p:cTn id="93" dur="500" fill="hold"/>
                                        <p:tgtEl>
                                          <p:spTgt spid="72"/>
                                        </p:tgtEl>
                                        <p:attrNameLst>
                                          <p:attrName>ppt_h</p:attrName>
                                        </p:attrNameLst>
                                      </p:cBhvr>
                                      <p:tavLst>
                                        <p:tav tm="0">
                                          <p:val>
                                            <p:fltVal val="0"/>
                                          </p:val>
                                        </p:tav>
                                        <p:tav tm="100000">
                                          <p:val>
                                            <p:strVal val="#ppt_h"/>
                                          </p:val>
                                        </p:tav>
                                      </p:tavLst>
                                    </p:anim>
                                    <p:animEffect transition="in" filter="fade">
                                      <p:cBhvr>
                                        <p:cTn id="94" dur="500"/>
                                        <p:tgtEl>
                                          <p:spTgt spid="72"/>
                                        </p:tgtEl>
                                      </p:cBhvr>
                                    </p:animEffect>
                                  </p:childTnLst>
                                </p:cTn>
                              </p:par>
                              <p:par>
                                <p:cTn id="95" presetID="53" presetClass="entr" presetSubtype="16" fill="hold" nodeType="withEffect">
                                  <p:stCondLst>
                                    <p:cond delay="0"/>
                                  </p:stCondLst>
                                  <p:childTnLst>
                                    <p:set>
                                      <p:cBhvr>
                                        <p:cTn id="96" dur="1" fill="hold">
                                          <p:stCondLst>
                                            <p:cond delay="0"/>
                                          </p:stCondLst>
                                        </p:cTn>
                                        <p:tgtEl>
                                          <p:spTgt spid="73"/>
                                        </p:tgtEl>
                                        <p:attrNameLst>
                                          <p:attrName>style.visibility</p:attrName>
                                        </p:attrNameLst>
                                      </p:cBhvr>
                                      <p:to>
                                        <p:strVal val="visible"/>
                                      </p:to>
                                    </p:set>
                                    <p:anim calcmode="lin" valueType="num">
                                      <p:cBhvr>
                                        <p:cTn id="97" dur="500" fill="hold"/>
                                        <p:tgtEl>
                                          <p:spTgt spid="73"/>
                                        </p:tgtEl>
                                        <p:attrNameLst>
                                          <p:attrName>ppt_w</p:attrName>
                                        </p:attrNameLst>
                                      </p:cBhvr>
                                      <p:tavLst>
                                        <p:tav tm="0">
                                          <p:val>
                                            <p:fltVal val="0"/>
                                          </p:val>
                                        </p:tav>
                                        <p:tav tm="100000">
                                          <p:val>
                                            <p:strVal val="#ppt_w"/>
                                          </p:val>
                                        </p:tav>
                                      </p:tavLst>
                                    </p:anim>
                                    <p:anim calcmode="lin" valueType="num">
                                      <p:cBhvr>
                                        <p:cTn id="98" dur="500" fill="hold"/>
                                        <p:tgtEl>
                                          <p:spTgt spid="73"/>
                                        </p:tgtEl>
                                        <p:attrNameLst>
                                          <p:attrName>ppt_h</p:attrName>
                                        </p:attrNameLst>
                                      </p:cBhvr>
                                      <p:tavLst>
                                        <p:tav tm="0">
                                          <p:val>
                                            <p:fltVal val="0"/>
                                          </p:val>
                                        </p:tav>
                                        <p:tav tm="100000">
                                          <p:val>
                                            <p:strVal val="#ppt_h"/>
                                          </p:val>
                                        </p:tav>
                                      </p:tavLst>
                                    </p:anim>
                                    <p:animEffect transition="in" filter="fade">
                                      <p:cBhvr>
                                        <p:cTn id="99" dur="500"/>
                                        <p:tgtEl>
                                          <p:spTgt spid="73"/>
                                        </p:tgtEl>
                                      </p:cBhvr>
                                    </p:animEffect>
                                  </p:childTnLst>
                                </p:cTn>
                              </p:par>
                              <p:par>
                                <p:cTn id="100" presetID="53" presetClass="entr" presetSubtype="16" fill="hold" nodeType="withEffect">
                                  <p:stCondLst>
                                    <p:cond delay="0"/>
                                  </p:stCondLst>
                                  <p:childTnLst>
                                    <p:set>
                                      <p:cBhvr>
                                        <p:cTn id="101" dur="1" fill="hold">
                                          <p:stCondLst>
                                            <p:cond delay="0"/>
                                          </p:stCondLst>
                                        </p:cTn>
                                        <p:tgtEl>
                                          <p:spTgt spid="74"/>
                                        </p:tgtEl>
                                        <p:attrNameLst>
                                          <p:attrName>style.visibility</p:attrName>
                                        </p:attrNameLst>
                                      </p:cBhvr>
                                      <p:to>
                                        <p:strVal val="visible"/>
                                      </p:to>
                                    </p:set>
                                    <p:anim calcmode="lin" valueType="num">
                                      <p:cBhvr>
                                        <p:cTn id="102" dur="500" fill="hold"/>
                                        <p:tgtEl>
                                          <p:spTgt spid="74"/>
                                        </p:tgtEl>
                                        <p:attrNameLst>
                                          <p:attrName>ppt_w</p:attrName>
                                        </p:attrNameLst>
                                      </p:cBhvr>
                                      <p:tavLst>
                                        <p:tav tm="0">
                                          <p:val>
                                            <p:fltVal val="0"/>
                                          </p:val>
                                        </p:tav>
                                        <p:tav tm="100000">
                                          <p:val>
                                            <p:strVal val="#ppt_w"/>
                                          </p:val>
                                        </p:tav>
                                      </p:tavLst>
                                    </p:anim>
                                    <p:anim calcmode="lin" valueType="num">
                                      <p:cBhvr>
                                        <p:cTn id="103" dur="500" fill="hold"/>
                                        <p:tgtEl>
                                          <p:spTgt spid="74"/>
                                        </p:tgtEl>
                                        <p:attrNameLst>
                                          <p:attrName>ppt_h</p:attrName>
                                        </p:attrNameLst>
                                      </p:cBhvr>
                                      <p:tavLst>
                                        <p:tav tm="0">
                                          <p:val>
                                            <p:fltVal val="0"/>
                                          </p:val>
                                        </p:tav>
                                        <p:tav tm="100000">
                                          <p:val>
                                            <p:strVal val="#ppt_h"/>
                                          </p:val>
                                        </p:tav>
                                      </p:tavLst>
                                    </p:anim>
                                    <p:animEffect transition="in" filter="fade">
                                      <p:cBhvr>
                                        <p:cTn id="104" dur="500"/>
                                        <p:tgtEl>
                                          <p:spTgt spid="74"/>
                                        </p:tgtEl>
                                      </p:cBhvr>
                                    </p:animEffect>
                                  </p:childTnLst>
                                </p:cTn>
                              </p:par>
                              <p:par>
                                <p:cTn id="105" presetID="53" presetClass="entr" presetSubtype="16" fill="hold" nodeType="withEffect">
                                  <p:stCondLst>
                                    <p:cond delay="0"/>
                                  </p:stCondLst>
                                  <p:childTnLst>
                                    <p:set>
                                      <p:cBhvr>
                                        <p:cTn id="106" dur="1" fill="hold">
                                          <p:stCondLst>
                                            <p:cond delay="0"/>
                                          </p:stCondLst>
                                        </p:cTn>
                                        <p:tgtEl>
                                          <p:spTgt spid="75"/>
                                        </p:tgtEl>
                                        <p:attrNameLst>
                                          <p:attrName>style.visibility</p:attrName>
                                        </p:attrNameLst>
                                      </p:cBhvr>
                                      <p:to>
                                        <p:strVal val="visible"/>
                                      </p:to>
                                    </p:set>
                                    <p:anim calcmode="lin" valueType="num">
                                      <p:cBhvr>
                                        <p:cTn id="107" dur="500" fill="hold"/>
                                        <p:tgtEl>
                                          <p:spTgt spid="75"/>
                                        </p:tgtEl>
                                        <p:attrNameLst>
                                          <p:attrName>ppt_w</p:attrName>
                                        </p:attrNameLst>
                                      </p:cBhvr>
                                      <p:tavLst>
                                        <p:tav tm="0">
                                          <p:val>
                                            <p:fltVal val="0"/>
                                          </p:val>
                                        </p:tav>
                                        <p:tav tm="100000">
                                          <p:val>
                                            <p:strVal val="#ppt_w"/>
                                          </p:val>
                                        </p:tav>
                                      </p:tavLst>
                                    </p:anim>
                                    <p:anim calcmode="lin" valueType="num">
                                      <p:cBhvr>
                                        <p:cTn id="108" dur="500" fill="hold"/>
                                        <p:tgtEl>
                                          <p:spTgt spid="75"/>
                                        </p:tgtEl>
                                        <p:attrNameLst>
                                          <p:attrName>ppt_h</p:attrName>
                                        </p:attrNameLst>
                                      </p:cBhvr>
                                      <p:tavLst>
                                        <p:tav tm="0">
                                          <p:val>
                                            <p:fltVal val="0"/>
                                          </p:val>
                                        </p:tav>
                                        <p:tav tm="100000">
                                          <p:val>
                                            <p:strVal val="#ppt_h"/>
                                          </p:val>
                                        </p:tav>
                                      </p:tavLst>
                                    </p:anim>
                                    <p:animEffect transition="in" filter="fade">
                                      <p:cBhvr>
                                        <p:cTn id="109" dur="500"/>
                                        <p:tgtEl>
                                          <p:spTgt spid="75"/>
                                        </p:tgtEl>
                                      </p:cBhvr>
                                    </p:animEffect>
                                  </p:childTnLst>
                                </p:cTn>
                              </p:par>
                              <p:par>
                                <p:cTn id="110" presetID="53" presetClass="entr" presetSubtype="16" fill="hold" nodeType="withEffect">
                                  <p:stCondLst>
                                    <p:cond delay="0"/>
                                  </p:stCondLst>
                                  <p:childTnLst>
                                    <p:set>
                                      <p:cBhvr>
                                        <p:cTn id="111" dur="1" fill="hold">
                                          <p:stCondLst>
                                            <p:cond delay="0"/>
                                          </p:stCondLst>
                                        </p:cTn>
                                        <p:tgtEl>
                                          <p:spTgt spid="76"/>
                                        </p:tgtEl>
                                        <p:attrNameLst>
                                          <p:attrName>style.visibility</p:attrName>
                                        </p:attrNameLst>
                                      </p:cBhvr>
                                      <p:to>
                                        <p:strVal val="visible"/>
                                      </p:to>
                                    </p:set>
                                    <p:anim calcmode="lin" valueType="num">
                                      <p:cBhvr>
                                        <p:cTn id="112" dur="500" fill="hold"/>
                                        <p:tgtEl>
                                          <p:spTgt spid="76"/>
                                        </p:tgtEl>
                                        <p:attrNameLst>
                                          <p:attrName>ppt_w</p:attrName>
                                        </p:attrNameLst>
                                      </p:cBhvr>
                                      <p:tavLst>
                                        <p:tav tm="0">
                                          <p:val>
                                            <p:fltVal val="0"/>
                                          </p:val>
                                        </p:tav>
                                        <p:tav tm="100000">
                                          <p:val>
                                            <p:strVal val="#ppt_w"/>
                                          </p:val>
                                        </p:tav>
                                      </p:tavLst>
                                    </p:anim>
                                    <p:anim calcmode="lin" valueType="num">
                                      <p:cBhvr>
                                        <p:cTn id="113" dur="500" fill="hold"/>
                                        <p:tgtEl>
                                          <p:spTgt spid="76"/>
                                        </p:tgtEl>
                                        <p:attrNameLst>
                                          <p:attrName>ppt_h</p:attrName>
                                        </p:attrNameLst>
                                      </p:cBhvr>
                                      <p:tavLst>
                                        <p:tav tm="0">
                                          <p:val>
                                            <p:fltVal val="0"/>
                                          </p:val>
                                        </p:tav>
                                        <p:tav tm="100000">
                                          <p:val>
                                            <p:strVal val="#ppt_h"/>
                                          </p:val>
                                        </p:tav>
                                      </p:tavLst>
                                    </p:anim>
                                    <p:animEffect transition="in" filter="fade">
                                      <p:cBhvr>
                                        <p:cTn id="114" dur="500"/>
                                        <p:tgtEl>
                                          <p:spTgt spid="76"/>
                                        </p:tgtEl>
                                      </p:cBhvr>
                                    </p:animEffect>
                                  </p:childTnLst>
                                </p:cTn>
                              </p:par>
                            </p:childTnLst>
                          </p:cTn>
                        </p:par>
                        <p:par>
                          <p:cTn id="115" fill="hold">
                            <p:stCondLst>
                              <p:cond delay="500"/>
                            </p:stCondLst>
                            <p:childTnLst>
                              <p:par>
                                <p:cTn id="116" presetID="53" presetClass="entr" presetSubtype="16" fill="hold" grpId="0" nodeType="afterEffect">
                                  <p:stCondLst>
                                    <p:cond delay="0"/>
                                  </p:stCondLst>
                                  <p:childTnLst>
                                    <p:set>
                                      <p:cBhvr>
                                        <p:cTn id="117" dur="1" fill="hold">
                                          <p:stCondLst>
                                            <p:cond delay="0"/>
                                          </p:stCondLst>
                                        </p:cTn>
                                        <p:tgtEl>
                                          <p:spTgt spid="11"/>
                                        </p:tgtEl>
                                        <p:attrNameLst>
                                          <p:attrName>style.visibility</p:attrName>
                                        </p:attrNameLst>
                                      </p:cBhvr>
                                      <p:to>
                                        <p:strVal val="visible"/>
                                      </p:to>
                                    </p:set>
                                    <p:anim calcmode="lin" valueType="num">
                                      <p:cBhvr>
                                        <p:cTn id="118" dur="250" fill="hold"/>
                                        <p:tgtEl>
                                          <p:spTgt spid="11"/>
                                        </p:tgtEl>
                                        <p:attrNameLst>
                                          <p:attrName>ppt_w</p:attrName>
                                        </p:attrNameLst>
                                      </p:cBhvr>
                                      <p:tavLst>
                                        <p:tav tm="0">
                                          <p:val>
                                            <p:fltVal val="0"/>
                                          </p:val>
                                        </p:tav>
                                        <p:tav tm="100000">
                                          <p:val>
                                            <p:strVal val="#ppt_w"/>
                                          </p:val>
                                        </p:tav>
                                      </p:tavLst>
                                    </p:anim>
                                    <p:anim calcmode="lin" valueType="num">
                                      <p:cBhvr>
                                        <p:cTn id="119" dur="250" fill="hold"/>
                                        <p:tgtEl>
                                          <p:spTgt spid="11"/>
                                        </p:tgtEl>
                                        <p:attrNameLst>
                                          <p:attrName>ppt_h</p:attrName>
                                        </p:attrNameLst>
                                      </p:cBhvr>
                                      <p:tavLst>
                                        <p:tav tm="0">
                                          <p:val>
                                            <p:fltVal val="0"/>
                                          </p:val>
                                        </p:tav>
                                        <p:tav tm="100000">
                                          <p:val>
                                            <p:strVal val="#ppt_h"/>
                                          </p:val>
                                        </p:tav>
                                      </p:tavLst>
                                    </p:anim>
                                    <p:animEffect transition="in" filter="fade">
                                      <p:cBhvr>
                                        <p:cTn id="120" dur="250"/>
                                        <p:tgtEl>
                                          <p:spTgt spid="11"/>
                                        </p:tgtEl>
                                      </p:cBhvr>
                                    </p:animEffect>
                                  </p:childTnLst>
                                </p:cTn>
                              </p:par>
                            </p:childTnLst>
                          </p:cTn>
                        </p:par>
                        <p:par>
                          <p:cTn id="121" fill="hold">
                            <p:stCondLst>
                              <p:cond delay="750"/>
                            </p:stCondLst>
                            <p:childTnLst>
                              <p:par>
                                <p:cTn id="122" presetID="22" presetClass="entr" presetSubtype="8"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wipe(left)">
                                      <p:cBhvr>
                                        <p:cTn id="124" dur="250"/>
                                        <p:tgtEl>
                                          <p:spTgt spid="45"/>
                                        </p:tgtEl>
                                      </p:cBhvr>
                                    </p:animEffect>
                                  </p:childTnLst>
                                </p:cTn>
                              </p:par>
                            </p:childTnLst>
                          </p:cTn>
                        </p:par>
                        <p:par>
                          <p:cTn id="125" fill="hold">
                            <p:stCondLst>
                              <p:cond delay="1000"/>
                            </p:stCondLst>
                            <p:childTnLst>
                              <p:par>
                                <p:cTn id="126" presetID="10" presetClass="entr" presetSubtype="0" fill="hold" grpId="0" nodeType="afterEffect">
                                  <p:stCondLst>
                                    <p:cond delay="0"/>
                                  </p:stCondLst>
                                  <p:childTnLst>
                                    <p:set>
                                      <p:cBhvr>
                                        <p:cTn id="127" dur="1" fill="hold">
                                          <p:stCondLst>
                                            <p:cond delay="0"/>
                                          </p:stCondLst>
                                        </p:cTn>
                                        <p:tgtEl>
                                          <p:spTgt spid="12"/>
                                        </p:tgtEl>
                                        <p:attrNameLst>
                                          <p:attrName>style.visibility</p:attrName>
                                        </p:attrNameLst>
                                      </p:cBhvr>
                                      <p:to>
                                        <p:strVal val="visible"/>
                                      </p:to>
                                    </p:set>
                                    <p:animEffect transition="in" filter="fade">
                                      <p:cBhvr>
                                        <p:cTn id="128" dur="250"/>
                                        <p:tgtEl>
                                          <p:spTgt spid="12"/>
                                        </p:tgtEl>
                                      </p:cBhvr>
                                    </p:animEffect>
                                  </p:childTnLst>
                                </p:cTn>
                              </p:par>
                            </p:childTnLst>
                          </p:cTn>
                        </p:par>
                        <p:par>
                          <p:cTn id="129" fill="hold">
                            <p:stCondLst>
                              <p:cond delay="1250"/>
                            </p:stCondLst>
                            <p:childTnLst>
                              <p:par>
                                <p:cTn id="130" presetID="42" presetClass="entr" presetSubtype="0" fill="hold" grpId="0" nodeType="afterEffect">
                                  <p:stCondLst>
                                    <p:cond delay="0"/>
                                  </p:stCondLst>
                                  <p:childTnLst>
                                    <p:set>
                                      <p:cBhvr>
                                        <p:cTn id="131" dur="1" fill="hold">
                                          <p:stCondLst>
                                            <p:cond delay="0"/>
                                          </p:stCondLst>
                                        </p:cTn>
                                        <p:tgtEl>
                                          <p:spTgt spid="2"/>
                                        </p:tgtEl>
                                        <p:attrNameLst>
                                          <p:attrName>style.visibility</p:attrName>
                                        </p:attrNameLst>
                                      </p:cBhvr>
                                      <p:to>
                                        <p:strVal val="visible"/>
                                      </p:to>
                                    </p:set>
                                    <p:animEffect transition="in" filter="fade">
                                      <p:cBhvr>
                                        <p:cTn id="132" dur="250"/>
                                        <p:tgtEl>
                                          <p:spTgt spid="2"/>
                                        </p:tgtEl>
                                      </p:cBhvr>
                                    </p:animEffect>
                                    <p:anim calcmode="lin" valueType="num">
                                      <p:cBhvr>
                                        <p:cTn id="133" dur="250" fill="hold"/>
                                        <p:tgtEl>
                                          <p:spTgt spid="2"/>
                                        </p:tgtEl>
                                        <p:attrNameLst>
                                          <p:attrName>ppt_x</p:attrName>
                                        </p:attrNameLst>
                                      </p:cBhvr>
                                      <p:tavLst>
                                        <p:tav tm="0">
                                          <p:val>
                                            <p:strVal val="#ppt_x"/>
                                          </p:val>
                                        </p:tav>
                                        <p:tav tm="100000">
                                          <p:val>
                                            <p:strVal val="#ppt_x"/>
                                          </p:val>
                                        </p:tav>
                                      </p:tavLst>
                                    </p:anim>
                                    <p:anim calcmode="lin" valueType="num">
                                      <p:cBhvr>
                                        <p:cTn id="134" dur="250" fill="hold"/>
                                        <p:tgtEl>
                                          <p:spTgt spid="2"/>
                                        </p:tgtEl>
                                        <p:attrNameLst>
                                          <p:attrName>ppt_y</p:attrName>
                                        </p:attrNameLst>
                                      </p:cBhvr>
                                      <p:tavLst>
                                        <p:tav tm="0">
                                          <p:val>
                                            <p:strVal val="#ppt_y+.1"/>
                                          </p:val>
                                        </p:tav>
                                        <p:tav tm="100000">
                                          <p:val>
                                            <p:strVal val="#ppt_y"/>
                                          </p:val>
                                        </p:tav>
                                      </p:tavLst>
                                    </p:anim>
                                  </p:childTnLst>
                                </p:cTn>
                              </p:par>
                            </p:childTnLst>
                          </p:cTn>
                        </p:par>
                        <p:par>
                          <p:cTn id="135" fill="hold">
                            <p:stCondLst>
                              <p:cond delay="1500"/>
                            </p:stCondLst>
                            <p:childTnLst>
                              <p:par>
                                <p:cTn id="136" presetID="47" presetClass="entr" presetSubtype="0" fill="hold" grpId="0" nodeType="afterEffect">
                                  <p:stCondLst>
                                    <p:cond delay="0"/>
                                  </p:stCondLst>
                                  <p:childTnLst>
                                    <p:set>
                                      <p:cBhvr>
                                        <p:cTn id="137" dur="1" fill="hold">
                                          <p:stCondLst>
                                            <p:cond delay="0"/>
                                          </p:stCondLst>
                                        </p:cTn>
                                        <p:tgtEl>
                                          <p:spTgt spid="7"/>
                                        </p:tgtEl>
                                        <p:attrNameLst>
                                          <p:attrName>style.visibility</p:attrName>
                                        </p:attrNameLst>
                                      </p:cBhvr>
                                      <p:to>
                                        <p:strVal val="visible"/>
                                      </p:to>
                                    </p:set>
                                    <p:animEffect transition="in" filter="fade">
                                      <p:cBhvr>
                                        <p:cTn id="138" dur="250"/>
                                        <p:tgtEl>
                                          <p:spTgt spid="7"/>
                                        </p:tgtEl>
                                      </p:cBhvr>
                                    </p:animEffect>
                                    <p:anim calcmode="lin" valueType="num">
                                      <p:cBhvr>
                                        <p:cTn id="139" dur="250" fill="hold"/>
                                        <p:tgtEl>
                                          <p:spTgt spid="7"/>
                                        </p:tgtEl>
                                        <p:attrNameLst>
                                          <p:attrName>ppt_x</p:attrName>
                                        </p:attrNameLst>
                                      </p:cBhvr>
                                      <p:tavLst>
                                        <p:tav tm="0">
                                          <p:val>
                                            <p:strVal val="#ppt_x"/>
                                          </p:val>
                                        </p:tav>
                                        <p:tav tm="100000">
                                          <p:val>
                                            <p:strVal val="#ppt_x"/>
                                          </p:val>
                                        </p:tav>
                                      </p:tavLst>
                                    </p:anim>
                                    <p:anim calcmode="lin" valueType="num">
                                      <p:cBhvr>
                                        <p:cTn id="140" dur="250" fill="hold"/>
                                        <p:tgtEl>
                                          <p:spTgt spid="7"/>
                                        </p:tgtEl>
                                        <p:attrNameLst>
                                          <p:attrName>ppt_y</p:attrName>
                                        </p:attrNameLst>
                                      </p:cBhvr>
                                      <p:tavLst>
                                        <p:tav tm="0">
                                          <p:val>
                                            <p:strVal val="#ppt_y-.1"/>
                                          </p:val>
                                        </p:tav>
                                        <p:tav tm="100000">
                                          <p:val>
                                            <p:strVal val="#ppt_y"/>
                                          </p:val>
                                        </p:tav>
                                      </p:tavLst>
                                    </p:anim>
                                  </p:childTnLst>
                                </p:cTn>
                              </p:par>
                            </p:childTnLst>
                          </p:cTn>
                        </p:par>
                        <p:par>
                          <p:cTn id="141" fill="hold">
                            <p:stCondLst>
                              <p:cond delay="1750"/>
                            </p:stCondLst>
                            <p:childTnLst>
                              <p:par>
                                <p:cTn id="142" presetID="42" presetClass="entr" presetSubtype="0" fill="hold" grpId="0" nodeType="afterEffect">
                                  <p:stCondLst>
                                    <p:cond delay="0"/>
                                  </p:stCondLst>
                                  <p:childTnLst>
                                    <p:set>
                                      <p:cBhvr>
                                        <p:cTn id="143" dur="1" fill="hold">
                                          <p:stCondLst>
                                            <p:cond delay="0"/>
                                          </p:stCondLst>
                                        </p:cTn>
                                        <p:tgtEl>
                                          <p:spTgt spid="9"/>
                                        </p:tgtEl>
                                        <p:attrNameLst>
                                          <p:attrName>style.visibility</p:attrName>
                                        </p:attrNameLst>
                                      </p:cBhvr>
                                      <p:to>
                                        <p:strVal val="visible"/>
                                      </p:to>
                                    </p:set>
                                    <p:animEffect transition="in" filter="fade">
                                      <p:cBhvr>
                                        <p:cTn id="144" dur="250"/>
                                        <p:tgtEl>
                                          <p:spTgt spid="9"/>
                                        </p:tgtEl>
                                      </p:cBhvr>
                                    </p:animEffect>
                                    <p:anim calcmode="lin" valueType="num">
                                      <p:cBhvr>
                                        <p:cTn id="145" dur="250" fill="hold"/>
                                        <p:tgtEl>
                                          <p:spTgt spid="9"/>
                                        </p:tgtEl>
                                        <p:attrNameLst>
                                          <p:attrName>ppt_x</p:attrName>
                                        </p:attrNameLst>
                                      </p:cBhvr>
                                      <p:tavLst>
                                        <p:tav tm="0">
                                          <p:val>
                                            <p:strVal val="#ppt_x"/>
                                          </p:val>
                                        </p:tav>
                                        <p:tav tm="100000">
                                          <p:val>
                                            <p:strVal val="#ppt_x"/>
                                          </p:val>
                                        </p:tav>
                                      </p:tavLst>
                                    </p:anim>
                                    <p:anim calcmode="lin" valueType="num">
                                      <p:cBhvr>
                                        <p:cTn id="146" dur="250" fill="hold"/>
                                        <p:tgtEl>
                                          <p:spTgt spid="9"/>
                                        </p:tgtEl>
                                        <p:attrNameLst>
                                          <p:attrName>ppt_y</p:attrName>
                                        </p:attrNameLst>
                                      </p:cBhvr>
                                      <p:tavLst>
                                        <p:tav tm="0">
                                          <p:val>
                                            <p:strVal val="#ppt_y+.1"/>
                                          </p:val>
                                        </p:tav>
                                        <p:tav tm="100000">
                                          <p:val>
                                            <p:strVal val="#ppt_y"/>
                                          </p:val>
                                        </p:tav>
                                      </p:tavLst>
                                    </p:anim>
                                  </p:childTnLst>
                                </p:cTn>
                              </p:par>
                            </p:childTnLst>
                          </p:cTn>
                        </p:par>
                        <p:par>
                          <p:cTn id="147" fill="hold">
                            <p:stCondLst>
                              <p:cond delay="2000"/>
                            </p:stCondLst>
                            <p:childTnLst>
                              <p:par>
                                <p:cTn id="148" presetID="53" presetClass="entr" presetSubtype="16" fill="hold" grpId="0" nodeType="afterEffect">
                                  <p:stCondLst>
                                    <p:cond delay="0"/>
                                  </p:stCondLst>
                                  <p:childTnLst>
                                    <p:set>
                                      <p:cBhvr>
                                        <p:cTn id="149" dur="1" fill="hold">
                                          <p:stCondLst>
                                            <p:cond delay="0"/>
                                          </p:stCondLst>
                                        </p:cTn>
                                        <p:tgtEl>
                                          <p:spTgt spid="46"/>
                                        </p:tgtEl>
                                        <p:attrNameLst>
                                          <p:attrName>style.visibility</p:attrName>
                                        </p:attrNameLst>
                                      </p:cBhvr>
                                      <p:to>
                                        <p:strVal val="visible"/>
                                      </p:to>
                                    </p:set>
                                    <p:anim calcmode="lin" valueType="num">
                                      <p:cBhvr>
                                        <p:cTn id="150" dur="250" fill="hold"/>
                                        <p:tgtEl>
                                          <p:spTgt spid="46"/>
                                        </p:tgtEl>
                                        <p:attrNameLst>
                                          <p:attrName>ppt_w</p:attrName>
                                        </p:attrNameLst>
                                      </p:cBhvr>
                                      <p:tavLst>
                                        <p:tav tm="0">
                                          <p:val>
                                            <p:fltVal val="0"/>
                                          </p:val>
                                        </p:tav>
                                        <p:tav tm="100000">
                                          <p:val>
                                            <p:strVal val="#ppt_w"/>
                                          </p:val>
                                        </p:tav>
                                      </p:tavLst>
                                    </p:anim>
                                    <p:anim calcmode="lin" valueType="num">
                                      <p:cBhvr>
                                        <p:cTn id="151" dur="250" fill="hold"/>
                                        <p:tgtEl>
                                          <p:spTgt spid="46"/>
                                        </p:tgtEl>
                                        <p:attrNameLst>
                                          <p:attrName>ppt_h</p:attrName>
                                        </p:attrNameLst>
                                      </p:cBhvr>
                                      <p:tavLst>
                                        <p:tav tm="0">
                                          <p:val>
                                            <p:fltVal val="0"/>
                                          </p:val>
                                        </p:tav>
                                        <p:tav tm="100000">
                                          <p:val>
                                            <p:strVal val="#ppt_h"/>
                                          </p:val>
                                        </p:tav>
                                      </p:tavLst>
                                    </p:anim>
                                    <p:animEffect transition="in" filter="fade">
                                      <p:cBhvr>
                                        <p:cTn id="152" dur="250"/>
                                        <p:tgtEl>
                                          <p:spTgt spid="46"/>
                                        </p:tgtEl>
                                      </p:cBhvr>
                                    </p:animEffect>
                                  </p:childTnLst>
                                </p:cTn>
                              </p:par>
                            </p:childTnLst>
                          </p:cTn>
                        </p:par>
                        <p:par>
                          <p:cTn id="153" fill="hold">
                            <p:stCondLst>
                              <p:cond delay="2250"/>
                            </p:stCondLst>
                            <p:childTnLst>
                              <p:par>
                                <p:cTn id="154" presetID="53" presetClass="entr" presetSubtype="16" fill="hold" grpId="0" nodeType="afterEffect">
                                  <p:stCondLst>
                                    <p:cond delay="0"/>
                                  </p:stCondLst>
                                  <p:childTnLst>
                                    <p:set>
                                      <p:cBhvr>
                                        <p:cTn id="155" dur="1" fill="hold">
                                          <p:stCondLst>
                                            <p:cond delay="0"/>
                                          </p:stCondLst>
                                        </p:cTn>
                                        <p:tgtEl>
                                          <p:spTgt spid="47"/>
                                        </p:tgtEl>
                                        <p:attrNameLst>
                                          <p:attrName>style.visibility</p:attrName>
                                        </p:attrNameLst>
                                      </p:cBhvr>
                                      <p:to>
                                        <p:strVal val="visible"/>
                                      </p:to>
                                    </p:set>
                                    <p:anim calcmode="lin" valueType="num">
                                      <p:cBhvr>
                                        <p:cTn id="156" dur="250" fill="hold"/>
                                        <p:tgtEl>
                                          <p:spTgt spid="47"/>
                                        </p:tgtEl>
                                        <p:attrNameLst>
                                          <p:attrName>ppt_w</p:attrName>
                                        </p:attrNameLst>
                                      </p:cBhvr>
                                      <p:tavLst>
                                        <p:tav tm="0">
                                          <p:val>
                                            <p:fltVal val="0"/>
                                          </p:val>
                                        </p:tav>
                                        <p:tav tm="100000">
                                          <p:val>
                                            <p:strVal val="#ppt_w"/>
                                          </p:val>
                                        </p:tav>
                                      </p:tavLst>
                                    </p:anim>
                                    <p:anim calcmode="lin" valueType="num">
                                      <p:cBhvr>
                                        <p:cTn id="157" dur="250" fill="hold"/>
                                        <p:tgtEl>
                                          <p:spTgt spid="47"/>
                                        </p:tgtEl>
                                        <p:attrNameLst>
                                          <p:attrName>ppt_h</p:attrName>
                                        </p:attrNameLst>
                                      </p:cBhvr>
                                      <p:tavLst>
                                        <p:tav tm="0">
                                          <p:val>
                                            <p:fltVal val="0"/>
                                          </p:val>
                                        </p:tav>
                                        <p:tav tm="100000">
                                          <p:val>
                                            <p:strVal val="#ppt_h"/>
                                          </p:val>
                                        </p:tav>
                                      </p:tavLst>
                                    </p:anim>
                                    <p:animEffect transition="in" filter="fade">
                                      <p:cBhvr>
                                        <p:cTn id="158" dur="250"/>
                                        <p:tgtEl>
                                          <p:spTgt spid="47"/>
                                        </p:tgtEl>
                                      </p:cBhvr>
                                    </p:animEffect>
                                  </p:childTnLst>
                                </p:cTn>
                              </p:par>
                            </p:childTnLst>
                          </p:cTn>
                        </p:par>
                        <p:par>
                          <p:cTn id="159" fill="hold">
                            <p:stCondLst>
                              <p:cond delay="2500"/>
                            </p:stCondLst>
                            <p:childTnLst>
                              <p:par>
                                <p:cTn id="160" presetID="53" presetClass="entr" presetSubtype="16" fill="hold" grpId="0" nodeType="afterEffect">
                                  <p:stCondLst>
                                    <p:cond delay="0"/>
                                  </p:stCondLst>
                                  <p:childTnLst>
                                    <p:set>
                                      <p:cBhvr>
                                        <p:cTn id="161" dur="1" fill="hold">
                                          <p:stCondLst>
                                            <p:cond delay="0"/>
                                          </p:stCondLst>
                                        </p:cTn>
                                        <p:tgtEl>
                                          <p:spTgt spid="48"/>
                                        </p:tgtEl>
                                        <p:attrNameLst>
                                          <p:attrName>style.visibility</p:attrName>
                                        </p:attrNameLst>
                                      </p:cBhvr>
                                      <p:to>
                                        <p:strVal val="visible"/>
                                      </p:to>
                                    </p:set>
                                    <p:anim calcmode="lin" valueType="num">
                                      <p:cBhvr>
                                        <p:cTn id="162" dur="250" fill="hold"/>
                                        <p:tgtEl>
                                          <p:spTgt spid="48"/>
                                        </p:tgtEl>
                                        <p:attrNameLst>
                                          <p:attrName>ppt_w</p:attrName>
                                        </p:attrNameLst>
                                      </p:cBhvr>
                                      <p:tavLst>
                                        <p:tav tm="0">
                                          <p:val>
                                            <p:fltVal val="0"/>
                                          </p:val>
                                        </p:tav>
                                        <p:tav tm="100000">
                                          <p:val>
                                            <p:strVal val="#ppt_w"/>
                                          </p:val>
                                        </p:tav>
                                      </p:tavLst>
                                    </p:anim>
                                    <p:anim calcmode="lin" valueType="num">
                                      <p:cBhvr>
                                        <p:cTn id="163" dur="250" fill="hold"/>
                                        <p:tgtEl>
                                          <p:spTgt spid="48"/>
                                        </p:tgtEl>
                                        <p:attrNameLst>
                                          <p:attrName>ppt_h</p:attrName>
                                        </p:attrNameLst>
                                      </p:cBhvr>
                                      <p:tavLst>
                                        <p:tav tm="0">
                                          <p:val>
                                            <p:fltVal val="0"/>
                                          </p:val>
                                        </p:tav>
                                        <p:tav tm="100000">
                                          <p:val>
                                            <p:strVal val="#ppt_h"/>
                                          </p:val>
                                        </p:tav>
                                      </p:tavLst>
                                    </p:anim>
                                    <p:animEffect transition="in" filter="fade">
                                      <p:cBhvr>
                                        <p:cTn id="164" dur="250"/>
                                        <p:tgtEl>
                                          <p:spTgt spid="48"/>
                                        </p:tgtEl>
                                      </p:cBhvr>
                                    </p:animEffect>
                                  </p:childTnLst>
                                </p:cTn>
                              </p:par>
                              <p:par>
                                <p:cTn id="165" presetID="53" presetClass="entr" presetSubtype="16" fill="hold" nodeType="withEffect">
                                  <p:stCondLst>
                                    <p:cond delay="0"/>
                                  </p:stCondLst>
                                  <p:childTnLst>
                                    <p:set>
                                      <p:cBhvr>
                                        <p:cTn id="166" dur="1" fill="hold">
                                          <p:stCondLst>
                                            <p:cond delay="0"/>
                                          </p:stCondLst>
                                        </p:cTn>
                                        <p:tgtEl>
                                          <p:spTgt spid="13"/>
                                        </p:tgtEl>
                                        <p:attrNameLst>
                                          <p:attrName>style.visibility</p:attrName>
                                        </p:attrNameLst>
                                      </p:cBhvr>
                                      <p:to>
                                        <p:strVal val="visible"/>
                                      </p:to>
                                    </p:set>
                                    <p:anim calcmode="lin" valueType="num">
                                      <p:cBhvr>
                                        <p:cTn id="167" dur="500" fill="hold"/>
                                        <p:tgtEl>
                                          <p:spTgt spid="13"/>
                                        </p:tgtEl>
                                        <p:attrNameLst>
                                          <p:attrName>ppt_w</p:attrName>
                                        </p:attrNameLst>
                                      </p:cBhvr>
                                      <p:tavLst>
                                        <p:tav tm="0">
                                          <p:val>
                                            <p:fltVal val="0"/>
                                          </p:val>
                                        </p:tav>
                                        <p:tav tm="100000">
                                          <p:val>
                                            <p:strVal val="#ppt_w"/>
                                          </p:val>
                                        </p:tav>
                                      </p:tavLst>
                                    </p:anim>
                                    <p:anim calcmode="lin" valueType="num">
                                      <p:cBhvr>
                                        <p:cTn id="168" dur="500" fill="hold"/>
                                        <p:tgtEl>
                                          <p:spTgt spid="13"/>
                                        </p:tgtEl>
                                        <p:attrNameLst>
                                          <p:attrName>ppt_h</p:attrName>
                                        </p:attrNameLst>
                                      </p:cBhvr>
                                      <p:tavLst>
                                        <p:tav tm="0">
                                          <p:val>
                                            <p:fltVal val="0"/>
                                          </p:val>
                                        </p:tav>
                                        <p:tav tm="100000">
                                          <p:val>
                                            <p:strVal val="#ppt_h"/>
                                          </p:val>
                                        </p:tav>
                                      </p:tavLst>
                                    </p:anim>
                                    <p:animEffect transition="in" filter="fade">
                                      <p:cBhvr>
                                        <p:cTn id="1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nimBg="1"/>
      <p:bldP spid="46" grpId="0" bldLvl="0" animBg="1"/>
      <p:bldP spid="47" grpId="0" bldLvl="0" animBg="1"/>
      <p:bldP spid="48" grpId="0" bldLvl="0" animBg="1"/>
      <p:bldP spid="2" grpId="0" bldLvl="0" animBg="1"/>
      <p:bldP spid="7" grpId="0" bldLvl="0" animBg="1"/>
      <p:bldP spid="9" grpId="0" bldLvl="0" animBg="1"/>
      <p:bldP spid="11" grpId="0" bldLvl="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39056" y="388257"/>
            <a:ext cx="11314793" cy="6081486"/>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9027"/>
            <a:ext cx="12192000" cy="2540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2658" y="2633341"/>
            <a:ext cx="16059808" cy="4158343"/>
          </a:xfrm>
          <a:prstGeom prst="rect">
            <a:avLst/>
          </a:prstGeom>
        </p:spPr>
      </p:pic>
      <p:grpSp>
        <p:nvGrpSpPr>
          <p:cNvPr id="2" name="组合 1">
            <a:extLst>
              <a:ext uri="{FF2B5EF4-FFF2-40B4-BE49-F238E27FC236}">
                <a16:creationId xmlns:a16="http://schemas.microsoft.com/office/drawing/2014/main" xmlns="" id="{725C69C4-B863-4DFB-AC08-F632AB7E65ED}"/>
              </a:ext>
            </a:extLst>
          </p:cNvPr>
          <p:cNvGrpSpPr/>
          <p:nvPr/>
        </p:nvGrpSpPr>
        <p:grpSpPr>
          <a:xfrm>
            <a:off x="927701" y="388257"/>
            <a:ext cx="4022133" cy="6271238"/>
            <a:chOff x="927701" y="1006877"/>
            <a:chExt cx="4022133" cy="4514871"/>
          </a:xfrm>
        </p:grpSpPr>
        <p:pic>
          <p:nvPicPr>
            <p:cNvPr id="93" name="图片 9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1429" y="1255234"/>
              <a:ext cx="1463043" cy="1527051"/>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3627" y="4223820"/>
              <a:ext cx="1052920" cy="1100780"/>
            </a:xfrm>
            <a:prstGeom prst="rect">
              <a:avLst/>
            </a:prstGeom>
          </p:spPr>
        </p:pic>
        <p:pic>
          <p:nvPicPr>
            <p:cNvPr id="12" name="图片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0213" y="1889069"/>
              <a:ext cx="1425177" cy="1295052"/>
            </a:xfrm>
            <a:prstGeom prst="rect">
              <a:avLst/>
            </a:prstGeom>
          </p:spPr>
        </p:pic>
        <p:pic>
          <p:nvPicPr>
            <p:cNvPr id="15" name="图片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12414" y="2825761"/>
              <a:ext cx="1073043" cy="1295051"/>
            </a:xfrm>
            <a:prstGeom prst="rect">
              <a:avLst/>
            </a:prstGeom>
          </p:spPr>
        </p:pic>
        <p:pic>
          <p:nvPicPr>
            <p:cNvPr id="17" name="图片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63864" y="4378207"/>
              <a:ext cx="1437296" cy="1143541"/>
            </a:xfrm>
            <a:prstGeom prst="rect">
              <a:avLst/>
            </a:prstGeom>
          </p:spPr>
        </p:pic>
        <p:pic>
          <p:nvPicPr>
            <p:cNvPr id="19" name="图片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32940" y="1006877"/>
              <a:ext cx="1577400" cy="1640329"/>
            </a:xfrm>
            <a:prstGeom prst="rect">
              <a:avLst/>
            </a:prstGeom>
          </p:spPr>
        </p:pic>
        <p:pic>
          <p:nvPicPr>
            <p:cNvPr id="21" name="图片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49333" y="3178284"/>
              <a:ext cx="1237788" cy="1123178"/>
            </a:xfrm>
            <a:prstGeom prst="rect">
              <a:avLst/>
            </a:prstGeom>
          </p:spPr>
        </p:pic>
        <p:pic>
          <p:nvPicPr>
            <p:cNvPr id="23" name="图片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27701" y="3759677"/>
              <a:ext cx="831647" cy="802156"/>
            </a:xfrm>
            <a:prstGeom prst="rect">
              <a:avLst/>
            </a:prstGeom>
          </p:spPr>
        </p:pic>
        <p:pic>
          <p:nvPicPr>
            <p:cNvPr id="25" name="图片 2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36816" y="2695640"/>
              <a:ext cx="1102963" cy="979101"/>
            </a:xfrm>
            <a:prstGeom prst="rect">
              <a:avLst/>
            </a:prstGeom>
          </p:spPr>
        </p:pic>
        <p:pic>
          <p:nvPicPr>
            <p:cNvPr id="27" name="图片 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079640" y="1580697"/>
              <a:ext cx="908634" cy="856613"/>
            </a:xfrm>
            <a:prstGeom prst="rect">
              <a:avLst/>
            </a:prstGeom>
          </p:spPr>
        </p:pic>
        <p:pic>
          <p:nvPicPr>
            <p:cNvPr id="29" name="图片 2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359743" y="4011395"/>
              <a:ext cx="931916" cy="1091167"/>
            </a:xfrm>
            <a:prstGeom prst="rect">
              <a:avLst/>
            </a:prstGeom>
          </p:spPr>
        </p:pic>
        <p:pic>
          <p:nvPicPr>
            <p:cNvPr id="31" name="图片 3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565357" y="3555442"/>
              <a:ext cx="1038084" cy="1108862"/>
            </a:xfrm>
            <a:prstGeom prst="rect">
              <a:avLst/>
            </a:prstGeom>
          </p:spPr>
        </p:pic>
        <p:pic>
          <p:nvPicPr>
            <p:cNvPr id="33" name="图片 3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224355" y="2780546"/>
              <a:ext cx="725479" cy="1002693"/>
            </a:xfrm>
            <a:prstGeom prst="rect">
              <a:avLst/>
            </a:prstGeom>
          </p:spPr>
        </p:pic>
        <p:pic>
          <p:nvPicPr>
            <p:cNvPr id="35" name="图片 3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440329" y="4417409"/>
              <a:ext cx="867036" cy="802156"/>
            </a:xfrm>
            <a:prstGeom prst="rect">
              <a:avLst/>
            </a:prstGeom>
          </p:spPr>
        </p:pic>
        <p:pic>
          <p:nvPicPr>
            <p:cNvPr id="37" name="图片 36"/>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882246" y="4369887"/>
              <a:ext cx="790359" cy="943712"/>
            </a:xfrm>
            <a:prstGeom prst="rect">
              <a:avLst/>
            </a:prstGeom>
          </p:spPr>
        </p:pic>
        <p:pic>
          <p:nvPicPr>
            <p:cNvPr id="39" name="图片 38"/>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622605" y="2502283"/>
              <a:ext cx="778562" cy="678293"/>
            </a:xfrm>
            <a:prstGeom prst="rect">
              <a:avLst/>
            </a:prstGeom>
          </p:spPr>
        </p:pic>
        <p:pic>
          <p:nvPicPr>
            <p:cNvPr id="41" name="图片 40"/>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433196" y="3673193"/>
              <a:ext cx="790359" cy="772664"/>
            </a:xfrm>
            <a:prstGeom prst="rect">
              <a:avLst/>
            </a:prstGeom>
          </p:spPr>
        </p:pic>
        <p:pic>
          <p:nvPicPr>
            <p:cNvPr id="45" name="图片 4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244631" y="2178456"/>
              <a:ext cx="1029434" cy="933132"/>
            </a:xfrm>
            <a:prstGeom prst="rect">
              <a:avLst/>
            </a:prstGeom>
          </p:spPr>
        </p:pic>
        <p:pic>
          <p:nvPicPr>
            <p:cNvPr id="47" name="图片 46"/>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913108" y="1618343"/>
              <a:ext cx="1751766" cy="1504042"/>
            </a:xfrm>
            <a:prstGeom prst="rect">
              <a:avLst/>
            </a:prstGeom>
          </p:spPr>
        </p:pic>
        <p:pic>
          <p:nvPicPr>
            <p:cNvPr id="3" name="图片 2"/>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5400000">
              <a:off x="1043252" y="1876109"/>
              <a:ext cx="3739759" cy="3023622"/>
            </a:xfrm>
            <a:prstGeom prst="rect">
              <a:avLst/>
            </a:prstGeom>
          </p:spPr>
        </p:pic>
        <p:sp>
          <p:nvSpPr>
            <p:cNvPr id="49" name="文本框 48"/>
            <p:cNvSpPr txBox="1"/>
            <p:nvPr/>
          </p:nvSpPr>
          <p:spPr>
            <a:xfrm>
              <a:off x="2484475" y="2242785"/>
              <a:ext cx="672580" cy="2237943"/>
            </a:xfrm>
            <a:prstGeom prst="rect">
              <a:avLst/>
            </a:prstGeom>
            <a:noFill/>
          </p:spPr>
          <p:txBody>
            <a:bodyPr wrap="square" rtlCol="0">
              <a:spAutoFit/>
            </a:bodyPr>
            <a:lstStyle/>
            <a:p>
              <a:r>
                <a:rPr lang="zh-CN" altLang="zh-CN" sz="2800" b="1" dirty="0"/>
                <a:t>翻译的基本策略</a:t>
              </a:r>
            </a:p>
          </p:txBody>
        </p:sp>
      </p:grpSp>
      <p:grpSp>
        <p:nvGrpSpPr>
          <p:cNvPr id="4" name="组合 3">
            <a:extLst>
              <a:ext uri="{FF2B5EF4-FFF2-40B4-BE49-F238E27FC236}">
                <a16:creationId xmlns:a16="http://schemas.microsoft.com/office/drawing/2014/main" xmlns="" id="{E26E5D2A-D89C-4988-BD8B-49A912468D93}"/>
              </a:ext>
            </a:extLst>
          </p:cNvPr>
          <p:cNvGrpSpPr/>
          <p:nvPr/>
        </p:nvGrpSpPr>
        <p:grpSpPr>
          <a:xfrm>
            <a:off x="5374187" y="429937"/>
            <a:ext cx="1127443" cy="1183702"/>
            <a:chOff x="5575926" y="1404827"/>
            <a:chExt cx="925704" cy="968483"/>
          </a:xfrm>
        </p:grpSpPr>
        <p:pic>
          <p:nvPicPr>
            <p:cNvPr id="43" name="图片 42"/>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635912" y="1404827"/>
              <a:ext cx="865718" cy="968483"/>
            </a:xfrm>
            <a:prstGeom prst="rect">
              <a:avLst/>
            </a:prstGeom>
          </p:spPr>
        </p:pic>
        <p:sp>
          <p:nvSpPr>
            <p:cNvPr id="80" name="文本框 79"/>
            <p:cNvSpPr txBox="1"/>
            <p:nvPr/>
          </p:nvSpPr>
          <p:spPr>
            <a:xfrm>
              <a:off x="5575926" y="1569141"/>
              <a:ext cx="892810" cy="706755"/>
            </a:xfrm>
            <a:prstGeom prst="rect">
              <a:avLst/>
            </a:prstGeom>
            <a:noFill/>
          </p:spPr>
          <p:txBody>
            <a:bodyPr wrap="square" rtlCol="0">
              <a:spAutoFit/>
            </a:bodyPr>
            <a:lstStyle/>
            <a:p>
              <a:pPr algn="r"/>
              <a:r>
                <a:rPr lang="en-US" altLang="zh-CN" sz="4000" dirty="0">
                  <a:solidFill>
                    <a:schemeClr val="bg1"/>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sym typeface="FZHei-B01S" panose="02010601030101010101" pitchFamily="2" charset="-122"/>
                </a:rPr>
                <a:t>01</a:t>
              </a:r>
            </a:p>
          </p:txBody>
        </p:sp>
      </p:grpSp>
      <p:sp>
        <p:nvSpPr>
          <p:cNvPr id="82" name="文本框 81"/>
          <p:cNvSpPr txBox="1"/>
          <p:nvPr/>
        </p:nvSpPr>
        <p:spPr>
          <a:xfrm>
            <a:off x="6603038" y="1237594"/>
            <a:ext cx="4179315" cy="34881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000"/>
              </a:lnSpc>
            </a:pPr>
            <a:r>
              <a:rPr lang="zh-CN" altLang="en-US" sz="3600" dirty="0"/>
              <a:t>直</a:t>
            </a:r>
            <a:r>
              <a:rPr lang="zh-CN" altLang="zh-CN" sz="3600" dirty="0" smtClean="0"/>
              <a:t>译</a:t>
            </a:r>
            <a:endParaRPr lang="zh-CN" altLang="en-US" sz="3600" dirty="0">
              <a:solidFill>
                <a:schemeClr val="tx1">
                  <a:lumMod val="95000"/>
                  <a:lumOff val="5000"/>
                </a:schemeClr>
              </a:solidFill>
              <a:ea typeface="+mn-lt"/>
            </a:endParaRPr>
          </a:p>
        </p:txBody>
      </p:sp>
      <p:grpSp>
        <p:nvGrpSpPr>
          <p:cNvPr id="10" name="组合 9">
            <a:extLst>
              <a:ext uri="{FF2B5EF4-FFF2-40B4-BE49-F238E27FC236}">
                <a16:creationId xmlns:a16="http://schemas.microsoft.com/office/drawing/2014/main" xmlns="" id="{1B9D97D2-E7DB-4E36-A4B2-300A3F9D4C31}"/>
              </a:ext>
            </a:extLst>
          </p:cNvPr>
          <p:cNvGrpSpPr/>
          <p:nvPr/>
        </p:nvGrpSpPr>
        <p:grpSpPr>
          <a:xfrm>
            <a:off x="5297398" y="1494578"/>
            <a:ext cx="1224009" cy="1257826"/>
            <a:chOff x="5537826" y="2509905"/>
            <a:chExt cx="983581" cy="968483"/>
          </a:xfrm>
        </p:grpSpPr>
        <p:pic>
          <p:nvPicPr>
            <p:cNvPr id="94" name="图片 93"/>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655689" y="2509905"/>
              <a:ext cx="865718" cy="968483"/>
            </a:xfrm>
            <a:prstGeom prst="rect">
              <a:avLst/>
            </a:prstGeom>
          </p:spPr>
        </p:pic>
        <p:sp>
          <p:nvSpPr>
            <p:cNvPr id="83" name="文本框 82"/>
            <p:cNvSpPr txBox="1"/>
            <p:nvPr/>
          </p:nvSpPr>
          <p:spPr>
            <a:xfrm>
              <a:off x="5537826" y="2667691"/>
              <a:ext cx="892810" cy="545048"/>
            </a:xfrm>
            <a:prstGeom prst="rect">
              <a:avLst/>
            </a:prstGeom>
            <a:noFill/>
          </p:spPr>
          <p:txBody>
            <a:bodyPr wrap="square" rtlCol="0">
              <a:spAutoFit/>
            </a:bodyPr>
            <a:lstStyle/>
            <a:p>
              <a:pPr algn="r"/>
              <a:r>
                <a:rPr lang="en-US" altLang="zh-CN" sz="4000" dirty="0" smtClean="0">
                  <a:solidFill>
                    <a:schemeClr val="bg1"/>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sym typeface="FZHei-B01S" panose="02010601030101010101" pitchFamily="2" charset="-122"/>
                </a:rPr>
                <a:t>02</a:t>
              </a:r>
              <a:endParaRPr lang="en-US" altLang="zh-CN" sz="4000" dirty="0">
                <a:solidFill>
                  <a:schemeClr val="bg1"/>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1" name="组合 10">
            <a:extLst>
              <a:ext uri="{FF2B5EF4-FFF2-40B4-BE49-F238E27FC236}">
                <a16:creationId xmlns:a16="http://schemas.microsoft.com/office/drawing/2014/main" xmlns="" id="{A2979DEA-29E4-4E53-B3F1-E89CF03C40A9}"/>
              </a:ext>
            </a:extLst>
          </p:cNvPr>
          <p:cNvGrpSpPr/>
          <p:nvPr/>
        </p:nvGrpSpPr>
        <p:grpSpPr>
          <a:xfrm>
            <a:off x="5220233" y="2530550"/>
            <a:ext cx="1321371" cy="1332549"/>
            <a:chOff x="5537826" y="3567815"/>
            <a:chExt cx="982901" cy="968483"/>
          </a:xfrm>
        </p:grpSpPr>
        <p:pic>
          <p:nvPicPr>
            <p:cNvPr id="96" name="图片 95"/>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655009" y="3567815"/>
              <a:ext cx="865718" cy="968483"/>
            </a:xfrm>
            <a:prstGeom prst="rect">
              <a:avLst/>
            </a:prstGeom>
          </p:spPr>
        </p:pic>
        <p:sp>
          <p:nvSpPr>
            <p:cNvPr id="85" name="文本框 84"/>
            <p:cNvSpPr txBox="1"/>
            <p:nvPr/>
          </p:nvSpPr>
          <p:spPr>
            <a:xfrm>
              <a:off x="5537826" y="3766241"/>
              <a:ext cx="892810" cy="706755"/>
            </a:xfrm>
            <a:prstGeom prst="rect">
              <a:avLst/>
            </a:prstGeom>
            <a:noFill/>
          </p:spPr>
          <p:txBody>
            <a:bodyPr wrap="square" rtlCol="0">
              <a:spAutoFit/>
            </a:bodyPr>
            <a:lstStyle/>
            <a:p>
              <a:pPr algn="r"/>
              <a:r>
                <a:rPr lang="en-US" altLang="zh-CN" sz="4000" dirty="0">
                  <a:solidFill>
                    <a:schemeClr val="bg1"/>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sym typeface="FZHei-B01S" panose="02010601030101010101" pitchFamily="2" charset="-122"/>
                </a:rPr>
                <a:t>03</a:t>
              </a:r>
            </a:p>
          </p:txBody>
        </p:sp>
      </p:grpSp>
      <p:grpSp>
        <p:nvGrpSpPr>
          <p:cNvPr id="13" name="组合 12">
            <a:extLst>
              <a:ext uri="{FF2B5EF4-FFF2-40B4-BE49-F238E27FC236}">
                <a16:creationId xmlns:a16="http://schemas.microsoft.com/office/drawing/2014/main" xmlns="" id="{A2319F1A-342B-4F6F-9818-735B9DD917C8}"/>
              </a:ext>
            </a:extLst>
          </p:cNvPr>
          <p:cNvGrpSpPr/>
          <p:nvPr/>
        </p:nvGrpSpPr>
        <p:grpSpPr>
          <a:xfrm>
            <a:off x="5085641" y="3664343"/>
            <a:ext cx="1513011" cy="1300153"/>
            <a:chOff x="5382753" y="4701299"/>
            <a:chExt cx="1108006" cy="968483"/>
          </a:xfrm>
        </p:grpSpPr>
        <p:pic>
          <p:nvPicPr>
            <p:cNvPr id="95" name="图片 94"/>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625041" y="4701299"/>
              <a:ext cx="865718" cy="968483"/>
            </a:xfrm>
            <a:prstGeom prst="rect">
              <a:avLst/>
            </a:prstGeom>
          </p:spPr>
        </p:pic>
        <p:sp>
          <p:nvSpPr>
            <p:cNvPr id="87" name="文本框 86"/>
            <p:cNvSpPr txBox="1"/>
            <p:nvPr/>
          </p:nvSpPr>
          <p:spPr>
            <a:xfrm>
              <a:off x="5382753" y="4864791"/>
              <a:ext cx="977534" cy="527304"/>
            </a:xfrm>
            <a:prstGeom prst="rect">
              <a:avLst/>
            </a:prstGeom>
            <a:noFill/>
          </p:spPr>
          <p:txBody>
            <a:bodyPr wrap="square" rtlCol="0">
              <a:spAutoFit/>
            </a:bodyPr>
            <a:lstStyle/>
            <a:p>
              <a:pPr algn="r"/>
              <a:r>
                <a:rPr lang="en-US" altLang="zh-CN" sz="4000" dirty="0" smtClean="0">
                  <a:solidFill>
                    <a:schemeClr val="bg1"/>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sym typeface="FZHei-B01S" panose="02010601030101010101" pitchFamily="2" charset="-122"/>
                </a:rPr>
                <a:t>04</a:t>
              </a:r>
              <a:endParaRPr lang="en-US" altLang="zh-CN" sz="4000" dirty="0">
                <a:solidFill>
                  <a:schemeClr val="bg1"/>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sym typeface="FZHei-B01S" panose="02010601030101010101" pitchFamily="2" charset="-122"/>
              </a:endParaRPr>
            </a:p>
          </p:txBody>
        </p:sp>
      </p:grpSp>
      <p:sp>
        <p:nvSpPr>
          <p:cNvPr id="84" name="文本框 83"/>
          <p:cNvSpPr txBox="1"/>
          <p:nvPr/>
        </p:nvSpPr>
        <p:spPr>
          <a:xfrm>
            <a:off x="6603038" y="2414974"/>
            <a:ext cx="4246147" cy="34881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000"/>
              </a:lnSpc>
            </a:pPr>
            <a:r>
              <a:rPr lang="zh-CN" altLang="zh-CN" sz="3600" dirty="0"/>
              <a:t>意</a:t>
            </a:r>
            <a:r>
              <a:rPr lang="zh-CN" altLang="zh-CN" sz="3600" dirty="0" smtClean="0"/>
              <a:t>译</a:t>
            </a:r>
            <a:endParaRPr lang="zh-CN" altLang="en-US" sz="1000" dirty="0">
              <a:solidFill>
                <a:schemeClr val="tx1">
                  <a:lumMod val="95000"/>
                  <a:lumOff val="5000"/>
                </a:schemeClr>
              </a:solidFill>
              <a:ea typeface="+mn-lt"/>
            </a:endParaRPr>
          </a:p>
        </p:txBody>
      </p:sp>
      <p:sp>
        <p:nvSpPr>
          <p:cNvPr id="86" name="文本框 85"/>
          <p:cNvSpPr txBox="1"/>
          <p:nvPr/>
        </p:nvSpPr>
        <p:spPr>
          <a:xfrm>
            <a:off x="6727760" y="3381525"/>
            <a:ext cx="4016493" cy="34881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000"/>
              </a:lnSpc>
            </a:pPr>
            <a:r>
              <a:rPr lang="zh-CN" altLang="zh-CN" sz="3600" dirty="0"/>
              <a:t>归</a:t>
            </a:r>
            <a:r>
              <a:rPr lang="zh-CN" altLang="zh-CN" sz="3600" dirty="0" smtClean="0"/>
              <a:t>化</a:t>
            </a:r>
            <a:r>
              <a:rPr lang="zh-CN" altLang="en-US" sz="3600" dirty="0" smtClean="0"/>
              <a:t>翻译</a:t>
            </a:r>
            <a:endParaRPr lang="zh-CN" altLang="en-US" sz="3600" dirty="0">
              <a:solidFill>
                <a:schemeClr val="tx1">
                  <a:lumMod val="95000"/>
                  <a:lumOff val="5000"/>
                </a:schemeClr>
              </a:solidFill>
              <a:ea typeface="+mn-lt"/>
            </a:endParaRPr>
          </a:p>
        </p:txBody>
      </p:sp>
      <p:sp>
        <p:nvSpPr>
          <p:cNvPr id="88" name="文本框 87"/>
          <p:cNvSpPr txBox="1"/>
          <p:nvPr/>
        </p:nvSpPr>
        <p:spPr>
          <a:xfrm>
            <a:off x="6574146" y="5226106"/>
            <a:ext cx="4170107" cy="34881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000"/>
              </a:lnSpc>
            </a:pPr>
            <a:r>
              <a:rPr lang="zh-CN" altLang="en-US" sz="3600" dirty="0" smtClean="0"/>
              <a:t>语义翻译</a:t>
            </a:r>
            <a:endParaRPr lang="zh-CN" altLang="en-US" sz="3600" dirty="0">
              <a:solidFill>
                <a:schemeClr val="tx1">
                  <a:lumMod val="95000"/>
                  <a:lumOff val="5000"/>
                </a:schemeClr>
              </a:solidFill>
              <a:ea typeface="+mn-lt"/>
            </a:endParaRPr>
          </a:p>
        </p:txBody>
      </p:sp>
      <p:pic>
        <p:nvPicPr>
          <p:cNvPr id="24" name="Рисунок 23"/>
          <p:cNvPicPr>
            <a:picLocks noChangeAspect="1"/>
          </p:cNvPicPr>
          <p:nvPr/>
        </p:nvPicPr>
        <p:blipFill>
          <a:blip r:embed="rId26"/>
          <a:stretch>
            <a:fillRect/>
          </a:stretch>
        </p:blipFill>
        <p:spPr>
          <a:xfrm>
            <a:off x="5065989" y="4685196"/>
            <a:ext cx="1765397" cy="1406511"/>
          </a:xfrm>
          <a:prstGeom prst="rect">
            <a:avLst/>
          </a:prstGeom>
        </p:spPr>
      </p:pic>
      <p:pic>
        <p:nvPicPr>
          <p:cNvPr id="26" name="Рисунок 25"/>
          <p:cNvPicPr>
            <a:picLocks noChangeAspect="1"/>
          </p:cNvPicPr>
          <p:nvPr/>
        </p:nvPicPr>
        <p:blipFill>
          <a:blip r:embed="rId27"/>
          <a:stretch>
            <a:fillRect/>
          </a:stretch>
        </p:blipFill>
        <p:spPr>
          <a:xfrm>
            <a:off x="5282954" y="5670442"/>
            <a:ext cx="1371719" cy="1261981"/>
          </a:xfrm>
          <a:prstGeom prst="rect">
            <a:avLst/>
          </a:prstGeom>
        </p:spPr>
      </p:pic>
      <p:sp>
        <p:nvSpPr>
          <p:cNvPr id="28" name="Прямоугольник 27"/>
          <p:cNvSpPr/>
          <p:nvPr/>
        </p:nvSpPr>
        <p:spPr>
          <a:xfrm flipH="1">
            <a:off x="6654673" y="5978490"/>
            <a:ext cx="1935646" cy="584775"/>
          </a:xfrm>
          <a:prstGeom prst="rect">
            <a:avLst/>
          </a:prstGeom>
        </p:spPr>
        <p:txBody>
          <a:bodyPr wrap="square">
            <a:spAutoFit/>
          </a:bodyPr>
          <a:lstStyle/>
          <a:p>
            <a:r>
              <a:rPr lang="zh-CN" altLang="en-US" sz="3200" dirty="0"/>
              <a:t>交际翻译</a:t>
            </a:r>
          </a:p>
        </p:txBody>
      </p:sp>
      <p:sp>
        <p:nvSpPr>
          <p:cNvPr id="30" name="Прямоугольник 29"/>
          <p:cNvSpPr/>
          <p:nvPr/>
        </p:nvSpPr>
        <p:spPr>
          <a:xfrm flipH="1">
            <a:off x="6763029" y="3982997"/>
            <a:ext cx="2240117" cy="646331"/>
          </a:xfrm>
          <a:prstGeom prst="rect">
            <a:avLst/>
          </a:prstGeom>
        </p:spPr>
        <p:txBody>
          <a:bodyPr wrap="square">
            <a:spAutoFit/>
          </a:bodyPr>
          <a:lstStyle/>
          <a:p>
            <a:r>
              <a:rPr lang="zh-CN" altLang="en-US" sz="3600" dirty="0"/>
              <a:t>异</a:t>
            </a:r>
            <a:r>
              <a:rPr lang="zh-CN" altLang="en-US" sz="3600" dirty="0" smtClean="0"/>
              <a:t>化翻译 </a:t>
            </a:r>
            <a:endParaRPr lang="zh-CN" altLang="en-US" sz="36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1" presetClass="entr" presetSubtype="3"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3)">
                                      <p:cBhvr>
                                        <p:cTn id="14" dur="1250"/>
                                        <p:tgtEl>
                                          <p:spTgt spid="4"/>
                                        </p:tgtEl>
                                      </p:cBhvr>
                                    </p:animEffect>
                                  </p:childTnLst>
                                </p:cTn>
                              </p:par>
                            </p:childTnLst>
                          </p:cTn>
                        </p:par>
                        <p:par>
                          <p:cTn id="15" fill="hold">
                            <p:stCondLst>
                              <p:cond delay="2250"/>
                            </p:stCondLst>
                            <p:childTnLst>
                              <p:par>
                                <p:cTn id="16" presetID="21" presetClass="entr" presetSubtype="3"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3)">
                                      <p:cBhvr>
                                        <p:cTn id="18" dur="1250"/>
                                        <p:tgtEl>
                                          <p:spTgt spid="10"/>
                                        </p:tgtEl>
                                      </p:cBhvr>
                                    </p:animEffect>
                                  </p:childTnLst>
                                </p:cTn>
                              </p:par>
                            </p:childTnLst>
                          </p:cTn>
                        </p:par>
                        <p:par>
                          <p:cTn id="19" fill="hold">
                            <p:stCondLst>
                              <p:cond delay="3500"/>
                            </p:stCondLst>
                            <p:childTnLst>
                              <p:par>
                                <p:cTn id="20" presetID="21" presetClass="entr" presetSubtype="3"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3)">
                                      <p:cBhvr>
                                        <p:cTn id="22" dur="1250"/>
                                        <p:tgtEl>
                                          <p:spTgt spid="11"/>
                                        </p:tgtEl>
                                      </p:cBhvr>
                                    </p:animEffect>
                                  </p:childTnLst>
                                </p:cTn>
                              </p:par>
                            </p:childTnLst>
                          </p:cTn>
                        </p:par>
                        <p:par>
                          <p:cTn id="23" fill="hold">
                            <p:stCondLst>
                              <p:cond delay="4750"/>
                            </p:stCondLst>
                            <p:childTnLst>
                              <p:par>
                                <p:cTn id="24" presetID="21" presetClass="entr" presetSubtype="3"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heel(3)">
                                      <p:cBhvr>
                                        <p:cTn id="26"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2" grpId="0"/>
      <p:bldP spid="83" grpId="0"/>
      <p:bldP spid="85" grpId="0"/>
      <p:bldP spid="87" grpId="0"/>
      <p:bldP spid="84" grpId="0"/>
      <p:bldP spid="86" grpId="0"/>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39056" y="388257"/>
            <a:ext cx="11314793" cy="6081486"/>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8257"/>
            <a:ext cx="12192000" cy="2540000"/>
          </a:xfrm>
          <a:prstGeom prst="rect">
            <a:avLst/>
          </a:prstGeom>
        </p:spPr>
      </p:pic>
      <p:grpSp>
        <p:nvGrpSpPr>
          <p:cNvPr id="45" name="组合 44"/>
          <p:cNvGrpSpPr/>
          <p:nvPr/>
        </p:nvGrpSpPr>
        <p:grpSpPr>
          <a:xfrm rot="5400000">
            <a:off x="4361460" y="428720"/>
            <a:ext cx="4022133" cy="5310992"/>
            <a:chOff x="927701" y="1006877"/>
            <a:chExt cx="4022133" cy="4514871"/>
          </a:xfrm>
        </p:grpSpPr>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1429" y="1255234"/>
              <a:ext cx="1463043" cy="1527051"/>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3627" y="4223820"/>
              <a:ext cx="1052920" cy="1100780"/>
            </a:xfrm>
            <a:prstGeom prst="rect">
              <a:avLst/>
            </a:prstGeom>
          </p:spPr>
        </p:pic>
        <p:pic>
          <p:nvPicPr>
            <p:cNvPr id="12"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0213" y="1889069"/>
              <a:ext cx="1425177" cy="1295052"/>
            </a:xfrm>
            <a:prstGeom prst="rect">
              <a:avLst/>
            </a:prstGeom>
          </p:spPr>
        </p:pic>
        <p:pic>
          <p:nvPicPr>
            <p:cNvPr id="13" name="图片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12414" y="2825761"/>
              <a:ext cx="1073043" cy="1295051"/>
            </a:xfrm>
            <a:prstGeom prst="rect">
              <a:avLst/>
            </a:prstGeom>
          </p:spPr>
        </p:pic>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63864" y="4378207"/>
              <a:ext cx="1437296" cy="1143541"/>
            </a:xfrm>
            <a:prstGeom prst="rect">
              <a:avLst/>
            </a:prstGeom>
          </p:spPr>
        </p:pic>
        <p:pic>
          <p:nvPicPr>
            <p:cNvPr id="15" name="图片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32940" y="1006877"/>
              <a:ext cx="1577400" cy="1640329"/>
            </a:xfrm>
            <a:prstGeom prst="rect">
              <a:avLst/>
            </a:prstGeom>
          </p:spPr>
        </p:pic>
        <p:pic>
          <p:nvPicPr>
            <p:cNvPr id="16" name="图片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9333" y="3178284"/>
              <a:ext cx="1237788" cy="1123178"/>
            </a:xfrm>
            <a:prstGeom prst="rect">
              <a:avLst/>
            </a:prstGeom>
          </p:spPr>
        </p:pic>
        <p:pic>
          <p:nvPicPr>
            <p:cNvPr id="17" name="图片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27701" y="3759677"/>
              <a:ext cx="831647" cy="802156"/>
            </a:xfrm>
            <a:prstGeom prst="rect">
              <a:avLst/>
            </a:prstGeom>
          </p:spPr>
        </p:pic>
        <p:pic>
          <p:nvPicPr>
            <p:cNvPr id="18" name="图片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36816" y="2695640"/>
              <a:ext cx="1102963" cy="979101"/>
            </a:xfrm>
            <a:prstGeom prst="rect">
              <a:avLst/>
            </a:prstGeom>
          </p:spPr>
        </p:pic>
        <p:pic>
          <p:nvPicPr>
            <p:cNvPr id="19" name="图片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79640" y="1580697"/>
              <a:ext cx="908634" cy="856613"/>
            </a:xfrm>
            <a:prstGeom prst="rect">
              <a:avLst/>
            </a:prstGeom>
          </p:spPr>
        </p:pic>
        <p:pic>
          <p:nvPicPr>
            <p:cNvPr id="20" name="图片 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59743" y="4011395"/>
              <a:ext cx="931916" cy="1091167"/>
            </a:xfrm>
            <a:prstGeom prst="rect">
              <a:avLst/>
            </a:prstGeom>
          </p:spPr>
        </p:pic>
        <p:pic>
          <p:nvPicPr>
            <p:cNvPr id="21" name="图片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65357" y="3555442"/>
              <a:ext cx="1038084" cy="1108862"/>
            </a:xfrm>
            <a:prstGeom prst="rect">
              <a:avLst/>
            </a:prstGeom>
          </p:spPr>
        </p:pic>
        <p:pic>
          <p:nvPicPr>
            <p:cNvPr id="22" name="图片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224355" y="2780546"/>
              <a:ext cx="725479" cy="1002693"/>
            </a:xfrm>
            <a:prstGeom prst="rect">
              <a:avLst/>
            </a:prstGeom>
          </p:spPr>
        </p:pic>
        <p:pic>
          <p:nvPicPr>
            <p:cNvPr id="23" name="图片 2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440329" y="4417409"/>
              <a:ext cx="867036" cy="802156"/>
            </a:xfrm>
            <a:prstGeom prst="rect">
              <a:avLst/>
            </a:prstGeom>
          </p:spPr>
        </p:pic>
        <p:pic>
          <p:nvPicPr>
            <p:cNvPr id="24" name="图片 2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882246" y="4369887"/>
              <a:ext cx="790359" cy="943712"/>
            </a:xfrm>
            <a:prstGeom prst="rect">
              <a:avLst/>
            </a:prstGeom>
          </p:spPr>
        </p:pic>
        <p:pic>
          <p:nvPicPr>
            <p:cNvPr id="25" name="图片 2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622605" y="2502283"/>
              <a:ext cx="778562" cy="678293"/>
            </a:xfrm>
            <a:prstGeom prst="rect">
              <a:avLst/>
            </a:prstGeom>
          </p:spPr>
        </p:pic>
        <p:pic>
          <p:nvPicPr>
            <p:cNvPr id="26" name="图片 25"/>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433196" y="3673193"/>
              <a:ext cx="790359" cy="772664"/>
            </a:xfrm>
            <a:prstGeom prst="rect">
              <a:avLst/>
            </a:prstGeom>
          </p:spPr>
        </p:pic>
        <p:pic>
          <p:nvPicPr>
            <p:cNvPr id="28" name="图片 2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244631" y="2178456"/>
              <a:ext cx="1029434" cy="933132"/>
            </a:xfrm>
            <a:prstGeom prst="rect">
              <a:avLst/>
            </a:prstGeom>
          </p:spPr>
        </p:pic>
        <p:pic>
          <p:nvPicPr>
            <p:cNvPr id="29" name="图片 28"/>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913108" y="1618343"/>
              <a:ext cx="1751766" cy="1504042"/>
            </a:xfrm>
            <a:prstGeom prst="rect">
              <a:avLst/>
            </a:prstGeom>
          </p:spPr>
        </p:pic>
        <p:pic>
          <p:nvPicPr>
            <p:cNvPr id="30" name="图片 29"/>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rot="5400000">
              <a:off x="1043252" y="1876109"/>
              <a:ext cx="3739759" cy="3023622"/>
            </a:xfrm>
            <a:prstGeom prst="rect">
              <a:avLst/>
            </a:prstGeom>
          </p:spPr>
        </p:pic>
      </p:grpSp>
      <p:pic>
        <p:nvPicPr>
          <p:cNvPr id="147" name="图片 146"/>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617793" y="2713725"/>
            <a:ext cx="16059808" cy="4158343"/>
          </a:xfrm>
          <a:prstGeom prst="rect">
            <a:avLst/>
          </a:prstGeom>
        </p:spPr>
      </p:pic>
      <p:pic>
        <p:nvPicPr>
          <p:cNvPr id="104" name="图片 103"/>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29350" y="4525276"/>
            <a:ext cx="448057" cy="414529"/>
          </a:xfrm>
          <a:prstGeom prst="rect">
            <a:avLst/>
          </a:prstGeom>
        </p:spPr>
      </p:pic>
      <p:pic>
        <p:nvPicPr>
          <p:cNvPr id="106" name="图片 105"/>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1043870" y="4664966"/>
            <a:ext cx="408433" cy="487681"/>
          </a:xfrm>
          <a:prstGeom prst="rect">
            <a:avLst/>
          </a:prstGeom>
        </p:spPr>
      </p:pic>
      <p:pic>
        <p:nvPicPr>
          <p:cNvPr id="108" name="图片 107"/>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162176" y="3437504"/>
            <a:ext cx="402337" cy="350521"/>
          </a:xfrm>
          <a:prstGeom prst="rect">
            <a:avLst/>
          </a:prstGeom>
        </p:spPr>
      </p:pic>
      <p:pic>
        <p:nvPicPr>
          <p:cNvPr id="110" name="图片 109"/>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7809256" y="4274226"/>
            <a:ext cx="408433" cy="399289"/>
          </a:xfrm>
          <a:prstGeom prst="rect">
            <a:avLst/>
          </a:prstGeom>
        </p:spPr>
      </p:pic>
      <p:pic>
        <p:nvPicPr>
          <p:cNvPr id="112" name="图片 11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715542" y="3690302"/>
            <a:ext cx="613281" cy="686080"/>
          </a:xfrm>
          <a:prstGeom prst="rect">
            <a:avLst/>
          </a:prstGeom>
        </p:spPr>
      </p:pic>
      <p:pic>
        <p:nvPicPr>
          <p:cNvPr id="114" name="图片 113"/>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9217481" y="3109839"/>
            <a:ext cx="944882" cy="856490"/>
          </a:xfrm>
          <a:prstGeom prst="rect">
            <a:avLst/>
          </a:prstGeom>
        </p:spPr>
      </p:pic>
      <p:pic>
        <p:nvPicPr>
          <p:cNvPr id="116" name="图片 115"/>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0229337" y="4394382"/>
            <a:ext cx="905258" cy="777242"/>
          </a:xfrm>
          <a:prstGeom prst="rect">
            <a:avLst/>
          </a:prstGeom>
        </p:spPr>
      </p:pic>
      <p:pic>
        <p:nvPicPr>
          <p:cNvPr id="120" name="图片 119"/>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226706" y="3656961"/>
            <a:ext cx="1353315" cy="1328931"/>
          </a:xfrm>
          <a:prstGeom prst="rect">
            <a:avLst/>
          </a:prstGeom>
        </p:spPr>
      </p:pic>
      <p:pic>
        <p:nvPicPr>
          <p:cNvPr id="122" name="图片 121"/>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0700228" y="3656961"/>
            <a:ext cx="914304" cy="954305"/>
          </a:xfrm>
          <a:prstGeom prst="rect">
            <a:avLst/>
          </a:prstGeom>
        </p:spPr>
      </p:pic>
      <p:pic>
        <p:nvPicPr>
          <p:cNvPr id="124" name="图片 123"/>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873529" y="3764789"/>
            <a:ext cx="701041" cy="637033"/>
          </a:xfrm>
          <a:prstGeom prst="rect">
            <a:avLst/>
          </a:prstGeom>
        </p:spPr>
      </p:pic>
      <p:pic>
        <p:nvPicPr>
          <p:cNvPr id="126" name="图片 125"/>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9520832" y="4182360"/>
            <a:ext cx="530353" cy="640081"/>
          </a:xfrm>
          <a:prstGeom prst="rect">
            <a:avLst/>
          </a:prstGeom>
        </p:spPr>
      </p:pic>
      <p:pic>
        <p:nvPicPr>
          <p:cNvPr id="128" name="图片 127"/>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005318" y="4244342"/>
            <a:ext cx="835154" cy="664465"/>
          </a:xfrm>
          <a:prstGeom prst="rect">
            <a:avLst/>
          </a:prstGeom>
        </p:spPr>
      </p:pic>
      <p:pic>
        <p:nvPicPr>
          <p:cNvPr id="130" name="图片 129"/>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2435672" y="2951070"/>
            <a:ext cx="901885" cy="937864"/>
          </a:xfrm>
          <a:prstGeom prst="rect">
            <a:avLst/>
          </a:prstGeom>
        </p:spPr>
      </p:pic>
      <p:pic>
        <p:nvPicPr>
          <p:cNvPr id="132" name="图片 131"/>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3487110" y="4055202"/>
            <a:ext cx="493777" cy="448057"/>
          </a:xfrm>
          <a:prstGeom prst="rect">
            <a:avLst/>
          </a:prstGeom>
        </p:spPr>
      </p:pic>
      <p:pic>
        <p:nvPicPr>
          <p:cNvPr id="134" name="图片 133"/>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8598254" y="4305311"/>
            <a:ext cx="429769" cy="414529"/>
          </a:xfrm>
          <a:prstGeom prst="rect">
            <a:avLst/>
          </a:prstGeom>
        </p:spPr>
      </p:pic>
      <p:pic>
        <p:nvPicPr>
          <p:cNvPr id="136" name="图片 135"/>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2712704" y="3934438"/>
            <a:ext cx="569977" cy="505969"/>
          </a:xfrm>
          <a:prstGeom prst="rect">
            <a:avLst/>
          </a:prstGeom>
        </p:spPr>
      </p:pic>
      <p:pic>
        <p:nvPicPr>
          <p:cNvPr id="138" name="图片 137"/>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8701251" y="3558009"/>
            <a:ext cx="798578" cy="752858"/>
          </a:xfrm>
          <a:prstGeom prst="rect">
            <a:avLst/>
          </a:prstGeom>
        </p:spPr>
      </p:pic>
      <p:pic>
        <p:nvPicPr>
          <p:cNvPr id="140" name="图片 139"/>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4306259" y="3926719"/>
            <a:ext cx="481585" cy="563881"/>
          </a:xfrm>
          <a:prstGeom prst="rect">
            <a:avLst/>
          </a:prstGeom>
        </p:spPr>
      </p:pic>
      <p:pic>
        <p:nvPicPr>
          <p:cNvPr id="142" name="图片 141"/>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3717031" y="3478276"/>
            <a:ext cx="536449" cy="573025"/>
          </a:xfrm>
          <a:prstGeom prst="rect">
            <a:avLst/>
          </a:prstGeom>
        </p:spPr>
      </p:pic>
      <p:pic>
        <p:nvPicPr>
          <p:cNvPr id="144" name="图片 143"/>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8016631" y="3808986"/>
            <a:ext cx="374905" cy="518161"/>
          </a:xfrm>
          <a:prstGeom prst="rect">
            <a:avLst/>
          </a:prstGeom>
        </p:spPr>
      </p:pic>
      <p:sp>
        <p:nvSpPr>
          <p:cNvPr id="2" name="Прямоугольник 1"/>
          <p:cNvSpPr/>
          <p:nvPr/>
        </p:nvSpPr>
        <p:spPr>
          <a:xfrm>
            <a:off x="4649479" y="2549810"/>
            <a:ext cx="3261717" cy="1015663"/>
          </a:xfrm>
          <a:prstGeom prst="rect">
            <a:avLst/>
          </a:prstGeom>
        </p:spPr>
        <p:txBody>
          <a:bodyPr wrap="square">
            <a:spAutoFit/>
          </a:bodyPr>
          <a:lstStyle/>
          <a:p>
            <a:r>
              <a:rPr lang="zh-CN" altLang="zh-CN" sz="60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Times New Roman" panose="02020603050405020304" pitchFamily="18" charset="0"/>
              </a:rPr>
              <a:t>归</a:t>
            </a:r>
            <a:r>
              <a:rPr lang="zh-CN" altLang="zh-CN" sz="6000" b="1" dirty="0" smtClean="0">
                <a:solidFill>
                  <a:schemeClr val="accent5">
                    <a:lumMod val="75000"/>
                  </a:schemeClr>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Times New Roman" panose="02020603050405020304" pitchFamily="18" charset="0"/>
              </a:rPr>
              <a:t>化</a:t>
            </a:r>
            <a:r>
              <a:rPr lang="zh-CN" altLang="en-US" sz="6000" b="1" dirty="0" smtClean="0">
                <a:solidFill>
                  <a:schemeClr val="accent5">
                    <a:lumMod val="75000"/>
                  </a:schemeClr>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Times New Roman" panose="02020603050405020304" pitchFamily="18" charset="0"/>
              </a:rPr>
              <a:t>翻译</a:t>
            </a:r>
            <a:endParaRPr lang="zh-CN" altLang="en-US" sz="6000" b="1" dirty="0">
              <a:solidFill>
                <a:schemeClr val="accent5">
                  <a:lumMod val="75000"/>
                </a:schemeClr>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40"/>
                                        </p:tgtEl>
                                        <p:attrNameLst>
                                          <p:attrName>style.visibility</p:attrName>
                                        </p:attrNameLst>
                                      </p:cBhvr>
                                      <p:to>
                                        <p:strVal val="visible"/>
                                      </p:to>
                                    </p:set>
                                    <p:anim calcmode="lin" valueType="num">
                                      <p:cBhvr>
                                        <p:cTn id="13" dur="300" fill="hold"/>
                                        <p:tgtEl>
                                          <p:spTgt spid="140"/>
                                        </p:tgtEl>
                                        <p:attrNameLst>
                                          <p:attrName>ppt_w</p:attrName>
                                        </p:attrNameLst>
                                      </p:cBhvr>
                                      <p:tavLst>
                                        <p:tav tm="0">
                                          <p:val>
                                            <p:fltVal val="0"/>
                                          </p:val>
                                        </p:tav>
                                        <p:tav tm="100000">
                                          <p:val>
                                            <p:strVal val="#ppt_w"/>
                                          </p:val>
                                        </p:tav>
                                      </p:tavLst>
                                    </p:anim>
                                    <p:anim calcmode="lin" valueType="num">
                                      <p:cBhvr>
                                        <p:cTn id="14" dur="300" fill="hold"/>
                                        <p:tgtEl>
                                          <p:spTgt spid="140"/>
                                        </p:tgtEl>
                                        <p:attrNameLst>
                                          <p:attrName>ppt_h</p:attrName>
                                        </p:attrNameLst>
                                      </p:cBhvr>
                                      <p:tavLst>
                                        <p:tav tm="0">
                                          <p:val>
                                            <p:fltVal val="0"/>
                                          </p:val>
                                        </p:tav>
                                        <p:tav tm="100000">
                                          <p:val>
                                            <p:strVal val="#ppt_h"/>
                                          </p:val>
                                        </p:tav>
                                      </p:tavLst>
                                    </p:anim>
                                    <p:animEffect transition="in" filter="fade">
                                      <p:cBhvr>
                                        <p:cTn id="15" dur="300"/>
                                        <p:tgtEl>
                                          <p:spTgt spid="140"/>
                                        </p:tgtEl>
                                      </p:cBhvr>
                                    </p:animEffect>
                                  </p:childTnLst>
                                </p:cTn>
                              </p:par>
                            </p:childTnLst>
                          </p:cTn>
                        </p:par>
                        <p:par>
                          <p:cTn id="16" fill="hold">
                            <p:stCondLst>
                              <p:cond delay="800"/>
                            </p:stCondLst>
                            <p:childTnLst>
                              <p:par>
                                <p:cTn id="17" presetID="53" presetClass="entr" presetSubtype="16" fill="hold" nodeType="afterEffect">
                                  <p:stCondLst>
                                    <p:cond delay="0"/>
                                  </p:stCondLst>
                                  <p:childTnLst>
                                    <p:set>
                                      <p:cBhvr>
                                        <p:cTn id="18" dur="1" fill="hold">
                                          <p:stCondLst>
                                            <p:cond delay="0"/>
                                          </p:stCondLst>
                                        </p:cTn>
                                        <p:tgtEl>
                                          <p:spTgt spid="110"/>
                                        </p:tgtEl>
                                        <p:attrNameLst>
                                          <p:attrName>style.visibility</p:attrName>
                                        </p:attrNameLst>
                                      </p:cBhvr>
                                      <p:to>
                                        <p:strVal val="visible"/>
                                      </p:to>
                                    </p:set>
                                    <p:anim calcmode="lin" valueType="num">
                                      <p:cBhvr>
                                        <p:cTn id="19" dur="300" fill="hold"/>
                                        <p:tgtEl>
                                          <p:spTgt spid="110"/>
                                        </p:tgtEl>
                                        <p:attrNameLst>
                                          <p:attrName>ppt_w</p:attrName>
                                        </p:attrNameLst>
                                      </p:cBhvr>
                                      <p:tavLst>
                                        <p:tav tm="0">
                                          <p:val>
                                            <p:fltVal val="0"/>
                                          </p:val>
                                        </p:tav>
                                        <p:tav tm="100000">
                                          <p:val>
                                            <p:strVal val="#ppt_w"/>
                                          </p:val>
                                        </p:tav>
                                      </p:tavLst>
                                    </p:anim>
                                    <p:anim calcmode="lin" valueType="num">
                                      <p:cBhvr>
                                        <p:cTn id="20" dur="300" fill="hold"/>
                                        <p:tgtEl>
                                          <p:spTgt spid="110"/>
                                        </p:tgtEl>
                                        <p:attrNameLst>
                                          <p:attrName>ppt_h</p:attrName>
                                        </p:attrNameLst>
                                      </p:cBhvr>
                                      <p:tavLst>
                                        <p:tav tm="0">
                                          <p:val>
                                            <p:fltVal val="0"/>
                                          </p:val>
                                        </p:tav>
                                        <p:tav tm="100000">
                                          <p:val>
                                            <p:strVal val="#ppt_h"/>
                                          </p:val>
                                        </p:tav>
                                      </p:tavLst>
                                    </p:anim>
                                    <p:animEffect transition="in" filter="fade">
                                      <p:cBhvr>
                                        <p:cTn id="21" dur="300"/>
                                        <p:tgtEl>
                                          <p:spTgt spid="110"/>
                                        </p:tgtEl>
                                      </p:cBhvr>
                                    </p:animEffect>
                                  </p:childTnLst>
                                </p:cTn>
                              </p:par>
                            </p:childTnLst>
                          </p:cTn>
                        </p:par>
                        <p:par>
                          <p:cTn id="22" fill="hold">
                            <p:stCondLst>
                              <p:cond delay="1100"/>
                            </p:stCondLst>
                            <p:childTnLst>
                              <p:par>
                                <p:cTn id="23" presetID="53" presetClass="entr" presetSubtype="16" fill="hold" nodeType="afterEffect">
                                  <p:stCondLst>
                                    <p:cond delay="0"/>
                                  </p:stCondLst>
                                  <p:childTnLst>
                                    <p:set>
                                      <p:cBhvr>
                                        <p:cTn id="24" dur="1" fill="hold">
                                          <p:stCondLst>
                                            <p:cond delay="0"/>
                                          </p:stCondLst>
                                        </p:cTn>
                                        <p:tgtEl>
                                          <p:spTgt spid="142"/>
                                        </p:tgtEl>
                                        <p:attrNameLst>
                                          <p:attrName>style.visibility</p:attrName>
                                        </p:attrNameLst>
                                      </p:cBhvr>
                                      <p:to>
                                        <p:strVal val="visible"/>
                                      </p:to>
                                    </p:set>
                                    <p:anim calcmode="lin" valueType="num">
                                      <p:cBhvr>
                                        <p:cTn id="25" dur="300" fill="hold"/>
                                        <p:tgtEl>
                                          <p:spTgt spid="142"/>
                                        </p:tgtEl>
                                        <p:attrNameLst>
                                          <p:attrName>ppt_w</p:attrName>
                                        </p:attrNameLst>
                                      </p:cBhvr>
                                      <p:tavLst>
                                        <p:tav tm="0">
                                          <p:val>
                                            <p:fltVal val="0"/>
                                          </p:val>
                                        </p:tav>
                                        <p:tav tm="100000">
                                          <p:val>
                                            <p:strVal val="#ppt_w"/>
                                          </p:val>
                                        </p:tav>
                                      </p:tavLst>
                                    </p:anim>
                                    <p:anim calcmode="lin" valueType="num">
                                      <p:cBhvr>
                                        <p:cTn id="26" dur="300" fill="hold"/>
                                        <p:tgtEl>
                                          <p:spTgt spid="142"/>
                                        </p:tgtEl>
                                        <p:attrNameLst>
                                          <p:attrName>ppt_h</p:attrName>
                                        </p:attrNameLst>
                                      </p:cBhvr>
                                      <p:tavLst>
                                        <p:tav tm="0">
                                          <p:val>
                                            <p:fltVal val="0"/>
                                          </p:val>
                                        </p:tav>
                                        <p:tav tm="100000">
                                          <p:val>
                                            <p:strVal val="#ppt_h"/>
                                          </p:val>
                                        </p:tav>
                                      </p:tavLst>
                                    </p:anim>
                                    <p:animEffect transition="in" filter="fade">
                                      <p:cBhvr>
                                        <p:cTn id="27" dur="300"/>
                                        <p:tgtEl>
                                          <p:spTgt spid="142"/>
                                        </p:tgtEl>
                                      </p:cBhvr>
                                    </p:animEffect>
                                  </p:childTnLst>
                                </p:cTn>
                              </p:par>
                            </p:childTnLst>
                          </p:cTn>
                        </p:par>
                        <p:par>
                          <p:cTn id="28" fill="hold">
                            <p:stCondLst>
                              <p:cond delay="1400"/>
                            </p:stCondLst>
                            <p:childTnLst>
                              <p:par>
                                <p:cTn id="29" presetID="53" presetClass="entr" presetSubtype="16" fill="hold" nodeType="afterEffect">
                                  <p:stCondLst>
                                    <p:cond delay="0"/>
                                  </p:stCondLst>
                                  <p:childTnLst>
                                    <p:set>
                                      <p:cBhvr>
                                        <p:cTn id="30" dur="1" fill="hold">
                                          <p:stCondLst>
                                            <p:cond delay="0"/>
                                          </p:stCondLst>
                                        </p:cTn>
                                        <p:tgtEl>
                                          <p:spTgt spid="144"/>
                                        </p:tgtEl>
                                        <p:attrNameLst>
                                          <p:attrName>style.visibility</p:attrName>
                                        </p:attrNameLst>
                                      </p:cBhvr>
                                      <p:to>
                                        <p:strVal val="visible"/>
                                      </p:to>
                                    </p:set>
                                    <p:anim calcmode="lin" valueType="num">
                                      <p:cBhvr>
                                        <p:cTn id="31" dur="300" fill="hold"/>
                                        <p:tgtEl>
                                          <p:spTgt spid="144"/>
                                        </p:tgtEl>
                                        <p:attrNameLst>
                                          <p:attrName>ppt_w</p:attrName>
                                        </p:attrNameLst>
                                      </p:cBhvr>
                                      <p:tavLst>
                                        <p:tav tm="0">
                                          <p:val>
                                            <p:fltVal val="0"/>
                                          </p:val>
                                        </p:tav>
                                        <p:tav tm="100000">
                                          <p:val>
                                            <p:strVal val="#ppt_w"/>
                                          </p:val>
                                        </p:tav>
                                      </p:tavLst>
                                    </p:anim>
                                    <p:anim calcmode="lin" valueType="num">
                                      <p:cBhvr>
                                        <p:cTn id="32" dur="300" fill="hold"/>
                                        <p:tgtEl>
                                          <p:spTgt spid="144"/>
                                        </p:tgtEl>
                                        <p:attrNameLst>
                                          <p:attrName>ppt_h</p:attrName>
                                        </p:attrNameLst>
                                      </p:cBhvr>
                                      <p:tavLst>
                                        <p:tav tm="0">
                                          <p:val>
                                            <p:fltVal val="0"/>
                                          </p:val>
                                        </p:tav>
                                        <p:tav tm="100000">
                                          <p:val>
                                            <p:strVal val="#ppt_h"/>
                                          </p:val>
                                        </p:tav>
                                      </p:tavLst>
                                    </p:anim>
                                    <p:animEffect transition="in" filter="fade">
                                      <p:cBhvr>
                                        <p:cTn id="33" dur="300"/>
                                        <p:tgtEl>
                                          <p:spTgt spid="144"/>
                                        </p:tgtEl>
                                      </p:cBhvr>
                                    </p:animEffect>
                                  </p:childTnLst>
                                </p:cTn>
                              </p:par>
                            </p:childTnLst>
                          </p:cTn>
                        </p:par>
                        <p:par>
                          <p:cTn id="34" fill="hold">
                            <p:stCondLst>
                              <p:cond delay="1700"/>
                            </p:stCondLst>
                            <p:childTnLst>
                              <p:par>
                                <p:cTn id="35" presetID="53" presetClass="entr" presetSubtype="16" fill="hold" nodeType="afterEffect">
                                  <p:stCondLst>
                                    <p:cond delay="0"/>
                                  </p:stCondLst>
                                  <p:childTnLst>
                                    <p:set>
                                      <p:cBhvr>
                                        <p:cTn id="36" dur="1" fill="hold">
                                          <p:stCondLst>
                                            <p:cond delay="0"/>
                                          </p:stCondLst>
                                        </p:cTn>
                                        <p:tgtEl>
                                          <p:spTgt spid="132"/>
                                        </p:tgtEl>
                                        <p:attrNameLst>
                                          <p:attrName>style.visibility</p:attrName>
                                        </p:attrNameLst>
                                      </p:cBhvr>
                                      <p:to>
                                        <p:strVal val="visible"/>
                                      </p:to>
                                    </p:set>
                                    <p:anim calcmode="lin" valueType="num">
                                      <p:cBhvr>
                                        <p:cTn id="37" dur="300" fill="hold"/>
                                        <p:tgtEl>
                                          <p:spTgt spid="132"/>
                                        </p:tgtEl>
                                        <p:attrNameLst>
                                          <p:attrName>ppt_w</p:attrName>
                                        </p:attrNameLst>
                                      </p:cBhvr>
                                      <p:tavLst>
                                        <p:tav tm="0">
                                          <p:val>
                                            <p:fltVal val="0"/>
                                          </p:val>
                                        </p:tav>
                                        <p:tav tm="100000">
                                          <p:val>
                                            <p:strVal val="#ppt_w"/>
                                          </p:val>
                                        </p:tav>
                                      </p:tavLst>
                                    </p:anim>
                                    <p:anim calcmode="lin" valueType="num">
                                      <p:cBhvr>
                                        <p:cTn id="38" dur="300" fill="hold"/>
                                        <p:tgtEl>
                                          <p:spTgt spid="132"/>
                                        </p:tgtEl>
                                        <p:attrNameLst>
                                          <p:attrName>ppt_h</p:attrName>
                                        </p:attrNameLst>
                                      </p:cBhvr>
                                      <p:tavLst>
                                        <p:tav tm="0">
                                          <p:val>
                                            <p:fltVal val="0"/>
                                          </p:val>
                                        </p:tav>
                                        <p:tav tm="100000">
                                          <p:val>
                                            <p:strVal val="#ppt_h"/>
                                          </p:val>
                                        </p:tav>
                                      </p:tavLst>
                                    </p:anim>
                                    <p:animEffect transition="in" filter="fade">
                                      <p:cBhvr>
                                        <p:cTn id="39" dur="300"/>
                                        <p:tgtEl>
                                          <p:spTgt spid="132"/>
                                        </p:tgtEl>
                                      </p:cBhvr>
                                    </p:animEffect>
                                  </p:childTnLst>
                                </p:cTn>
                              </p:par>
                            </p:childTnLst>
                          </p:cTn>
                        </p:par>
                        <p:par>
                          <p:cTn id="40" fill="hold">
                            <p:stCondLst>
                              <p:cond delay="2000"/>
                            </p:stCondLst>
                            <p:childTnLst>
                              <p:par>
                                <p:cTn id="41" presetID="53" presetClass="entr" presetSubtype="16" fill="hold" nodeType="afterEffect">
                                  <p:stCondLst>
                                    <p:cond delay="0"/>
                                  </p:stCondLst>
                                  <p:childTnLst>
                                    <p:set>
                                      <p:cBhvr>
                                        <p:cTn id="42" dur="1" fill="hold">
                                          <p:stCondLst>
                                            <p:cond delay="0"/>
                                          </p:stCondLst>
                                        </p:cTn>
                                        <p:tgtEl>
                                          <p:spTgt spid="138"/>
                                        </p:tgtEl>
                                        <p:attrNameLst>
                                          <p:attrName>style.visibility</p:attrName>
                                        </p:attrNameLst>
                                      </p:cBhvr>
                                      <p:to>
                                        <p:strVal val="visible"/>
                                      </p:to>
                                    </p:set>
                                    <p:anim calcmode="lin" valueType="num">
                                      <p:cBhvr>
                                        <p:cTn id="43" dur="300" fill="hold"/>
                                        <p:tgtEl>
                                          <p:spTgt spid="138"/>
                                        </p:tgtEl>
                                        <p:attrNameLst>
                                          <p:attrName>ppt_w</p:attrName>
                                        </p:attrNameLst>
                                      </p:cBhvr>
                                      <p:tavLst>
                                        <p:tav tm="0">
                                          <p:val>
                                            <p:fltVal val="0"/>
                                          </p:val>
                                        </p:tav>
                                        <p:tav tm="100000">
                                          <p:val>
                                            <p:strVal val="#ppt_w"/>
                                          </p:val>
                                        </p:tav>
                                      </p:tavLst>
                                    </p:anim>
                                    <p:anim calcmode="lin" valueType="num">
                                      <p:cBhvr>
                                        <p:cTn id="44" dur="300" fill="hold"/>
                                        <p:tgtEl>
                                          <p:spTgt spid="138"/>
                                        </p:tgtEl>
                                        <p:attrNameLst>
                                          <p:attrName>ppt_h</p:attrName>
                                        </p:attrNameLst>
                                      </p:cBhvr>
                                      <p:tavLst>
                                        <p:tav tm="0">
                                          <p:val>
                                            <p:fltVal val="0"/>
                                          </p:val>
                                        </p:tav>
                                        <p:tav tm="100000">
                                          <p:val>
                                            <p:strVal val="#ppt_h"/>
                                          </p:val>
                                        </p:tav>
                                      </p:tavLst>
                                    </p:anim>
                                    <p:animEffect transition="in" filter="fade">
                                      <p:cBhvr>
                                        <p:cTn id="45" dur="300"/>
                                        <p:tgtEl>
                                          <p:spTgt spid="138"/>
                                        </p:tgtEl>
                                      </p:cBhvr>
                                    </p:animEffect>
                                  </p:childTnLst>
                                </p:cTn>
                              </p:par>
                            </p:childTnLst>
                          </p:cTn>
                        </p:par>
                        <p:par>
                          <p:cTn id="46" fill="hold">
                            <p:stCondLst>
                              <p:cond delay="2300"/>
                            </p:stCondLst>
                            <p:childTnLst>
                              <p:par>
                                <p:cTn id="47" presetID="5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300" fill="hold"/>
                                        <p:tgtEl>
                                          <p:spTgt spid="136"/>
                                        </p:tgtEl>
                                        <p:attrNameLst>
                                          <p:attrName>ppt_w</p:attrName>
                                        </p:attrNameLst>
                                      </p:cBhvr>
                                      <p:tavLst>
                                        <p:tav tm="0">
                                          <p:val>
                                            <p:fltVal val="0"/>
                                          </p:val>
                                        </p:tav>
                                        <p:tav tm="100000">
                                          <p:val>
                                            <p:strVal val="#ppt_w"/>
                                          </p:val>
                                        </p:tav>
                                      </p:tavLst>
                                    </p:anim>
                                    <p:anim calcmode="lin" valueType="num">
                                      <p:cBhvr>
                                        <p:cTn id="50" dur="300" fill="hold"/>
                                        <p:tgtEl>
                                          <p:spTgt spid="136"/>
                                        </p:tgtEl>
                                        <p:attrNameLst>
                                          <p:attrName>ppt_h</p:attrName>
                                        </p:attrNameLst>
                                      </p:cBhvr>
                                      <p:tavLst>
                                        <p:tav tm="0">
                                          <p:val>
                                            <p:fltVal val="0"/>
                                          </p:val>
                                        </p:tav>
                                        <p:tav tm="100000">
                                          <p:val>
                                            <p:strVal val="#ppt_h"/>
                                          </p:val>
                                        </p:tav>
                                      </p:tavLst>
                                    </p:anim>
                                    <p:animEffect transition="in" filter="fade">
                                      <p:cBhvr>
                                        <p:cTn id="51" dur="300"/>
                                        <p:tgtEl>
                                          <p:spTgt spid="136"/>
                                        </p:tgtEl>
                                      </p:cBhvr>
                                    </p:animEffect>
                                  </p:childTnLst>
                                </p:cTn>
                              </p:par>
                            </p:childTnLst>
                          </p:cTn>
                        </p:par>
                        <p:par>
                          <p:cTn id="52" fill="hold">
                            <p:stCondLst>
                              <p:cond delay="2600"/>
                            </p:stCondLst>
                            <p:childTnLst>
                              <p:par>
                                <p:cTn id="53" presetID="53" presetClass="entr" presetSubtype="16" fill="hold" nodeType="afterEffect">
                                  <p:stCondLst>
                                    <p:cond delay="0"/>
                                  </p:stCondLst>
                                  <p:childTnLst>
                                    <p:set>
                                      <p:cBhvr>
                                        <p:cTn id="54" dur="1" fill="hold">
                                          <p:stCondLst>
                                            <p:cond delay="0"/>
                                          </p:stCondLst>
                                        </p:cTn>
                                        <p:tgtEl>
                                          <p:spTgt spid="130"/>
                                        </p:tgtEl>
                                        <p:attrNameLst>
                                          <p:attrName>style.visibility</p:attrName>
                                        </p:attrNameLst>
                                      </p:cBhvr>
                                      <p:to>
                                        <p:strVal val="visible"/>
                                      </p:to>
                                    </p:set>
                                    <p:anim calcmode="lin" valueType="num">
                                      <p:cBhvr>
                                        <p:cTn id="55" dur="300" fill="hold"/>
                                        <p:tgtEl>
                                          <p:spTgt spid="130"/>
                                        </p:tgtEl>
                                        <p:attrNameLst>
                                          <p:attrName>ppt_w</p:attrName>
                                        </p:attrNameLst>
                                      </p:cBhvr>
                                      <p:tavLst>
                                        <p:tav tm="0">
                                          <p:val>
                                            <p:fltVal val="0"/>
                                          </p:val>
                                        </p:tav>
                                        <p:tav tm="100000">
                                          <p:val>
                                            <p:strVal val="#ppt_w"/>
                                          </p:val>
                                        </p:tav>
                                      </p:tavLst>
                                    </p:anim>
                                    <p:anim calcmode="lin" valueType="num">
                                      <p:cBhvr>
                                        <p:cTn id="56" dur="300" fill="hold"/>
                                        <p:tgtEl>
                                          <p:spTgt spid="130"/>
                                        </p:tgtEl>
                                        <p:attrNameLst>
                                          <p:attrName>ppt_h</p:attrName>
                                        </p:attrNameLst>
                                      </p:cBhvr>
                                      <p:tavLst>
                                        <p:tav tm="0">
                                          <p:val>
                                            <p:fltVal val="0"/>
                                          </p:val>
                                        </p:tav>
                                        <p:tav tm="100000">
                                          <p:val>
                                            <p:strVal val="#ppt_h"/>
                                          </p:val>
                                        </p:tav>
                                      </p:tavLst>
                                    </p:anim>
                                    <p:animEffect transition="in" filter="fade">
                                      <p:cBhvr>
                                        <p:cTn id="57" dur="300"/>
                                        <p:tgtEl>
                                          <p:spTgt spid="130"/>
                                        </p:tgtEl>
                                      </p:cBhvr>
                                    </p:animEffect>
                                  </p:childTnLst>
                                </p:cTn>
                              </p:par>
                            </p:childTnLst>
                          </p:cTn>
                        </p:par>
                        <p:par>
                          <p:cTn id="58" fill="hold">
                            <p:stCondLst>
                              <p:cond delay="2900"/>
                            </p:stCondLst>
                            <p:childTnLst>
                              <p:par>
                                <p:cTn id="59" presetID="53" presetClass="entr" presetSubtype="16" fill="hold"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p:cTn id="61" dur="300" fill="hold"/>
                                        <p:tgtEl>
                                          <p:spTgt spid="114"/>
                                        </p:tgtEl>
                                        <p:attrNameLst>
                                          <p:attrName>ppt_w</p:attrName>
                                        </p:attrNameLst>
                                      </p:cBhvr>
                                      <p:tavLst>
                                        <p:tav tm="0">
                                          <p:val>
                                            <p:fltVal val="0"/>
                                          </p:val>
                                        </p:tav>
                                        <p:tav tm="100000">
                                          <p:val>
                                            <p:strVal val="#ppt_w"/>
                                          </p:val>
                                        </p:tav>
                                      </p:tavLst>
                                    </p:anim>
                                    <p:anim calcmode="lin" valueType="num">
                                      <p:cBhvr>
                                        <p:cTn id="62" dur="300" fill="hold"/>
                                        <p:tgtEl>
                                          <p:spTgt spid="114"/>
                                        </p:tgtEl>
                                        <p:attrNameLst>
                                          <p:attrName>ppt_h</p:attrName>
                                        </p:attrNameLst>
                                      </p:cBhvr>
                                      <p:tavLst>
                                        <p:tav tm="0">
                                          <p:val>
                                            <p:fltVal val="0"/>
                                          </p:val>
                                        </p:tav>
                                        <p:tav tm="100000">
                                          <p:val>
                                            <p:strVal val="#ppt_h"/>
                                          </p:val>
                                        </p:tav>
                                      </p:tavLst>
                                    </p:anim>
                                    <p:animEffect transition="in" filter="fade">
                                      <p:cBhvr>
                                        <p:cTn id="63" dur="300"/>
                                        <p:tgtEl>
                                          <p:spTgt spid="114"/>
                                        </p:tgtEl>
                                      </p:cBhvr>
                                    </p:animEffect>
                                  </p:childTnLst>
                                </p:cTn>
                              </p:par>
                            </p:childTnLst>
                          </p:cTn>
                        </p:par>
                        <p:par>
                          <p:cTn id="64" fill="hold">
                            <p:stCondLst>
                              <p:cond delay="3200"/>
                            </p:stCondLst>
                            <p:childTnLst>
                              <p:par>
                                <p:cTn id="65" presetID="53" presetClass="entr" presetSubtype="16" fill="hold" nodeType="afterEffect">
                                  <p:stCondLst>
                                    <p:cond delay="0"/>
                                  </p:stCondLst>
                                  <p:childTnLst>
                                    <p:set>
                                      <p:cBhvr>
                                        <p:cTn id="66" dur="1" fill="hold">
                                          <p:stCondLst>
                                            <p:cond delay="0"/>
                                          </p:stCondLst>
                                        </p:cTn>
                                        <p:tgtEl>
                                          <p:spTgt spid="108"/>
                                        </p:tgtEl>
                                        <p:attrNameLst>
                                          <p:attrName>style.visibility</p:attrName>
                                        </p:attrNameLst>
                                      </p:cBhvr>
                                      <p:to>
                                        <p:strVal val="visible"/>
                                      </p:to>
                                    </p:set>
                                    <p:anim calcmode="lin" valueType="num">
                                      <p:cBhvr>
                                        <p:cTn id="67" dur="300" fill="hold"/>
                                        <p:tgtEl>
                                          <p:spTgt spid="108"/>
                                        </p:tgtEl>
                                        <p:attrNameLst>
                                          <p:attrName>ppt_w</p:attrName>
                                        </p:attrNameLst>
                                      </p:cBhvr>
                                      <p:tavLst>
                                        <p:tav tm="0">
                                          <p:val>
                                            <p:fltVal val="0"/>
                                          </p:val>
                                        </p:tav>
                                        <p:tav tm="100000">
                                          <p:val>
                                            <p:strVal val="#ppt_w"/>
                                          </p:val>
                                        </p:tav>
                                      </p:tavLst>
                                    </p:anim>
                                    <p:anim calcmode="lin" valueType="num">
                                      <p:cBhvr>
                                        <p:cTn id="68" dur="300" fill="hold"/>
                                        <p:tgtEl>
                                          <p:spTgt spid="108"/>
                                        </p:tgtEl>
                                        <p:attrNameLst>
                                          <p:attrName>ppt_h</p:attrName>
                                        </p:attrNameLst>
                                      </p:cBhvr>
                                      <p:tavLst>
                                        <p:tav tm="0">
                                          <p:val>
                                            <p:fltVal val="0"/>
                                          </p:val>
                                        </p:tav>
                                        <p:tav tm="100000">
                                          <p:val>
                                            <p:strVal val="#ppt_h"/>
                                          </p:val>
                                        </p:tav>
                                      </p:tavLst>
                                    </p:anim>
                                    <p:animEffect transition="in" filter="fade">
                                      <p:cBhvr>
                                        <p:cTn id="69" dur="300"/>
                                        <p:tgtEl>
                                          <p:spTgt spid="108"/>
                                        </p:tgtEl>
                                      </p:cBhvr>
                                    </p:animEffect>
                                  </p:childTnLst>
                                </p:cTn>
                              </p:par>
                            </p:childTnLst>
                          </p:cTn>
                        </p:par>
                        <p:par>
                          <p:cTn id="70" fill="hold">
                            <p:stCondLst>
                              <p:cond delay="3500"/>
                            </p:stCondLst>
                            <p:childTnLst>
                              <p:par>
                                <p:cTn id="71" presetID="53" presetClass="entr" presetSubtype="16" fill="hold" nodeType="afterEffect">
                                  <p:stCondLst>
                                    <p:cond delay="0"/>
                                  </p:stCondLst>
                                  <p:childTnLst>
                                    <p:set>
                                      <p:cBhvr>
                                        <p:cTn id="72" dur="1" fill="hold">
                                          <p:stCondLst>
                                            <p:cond delay="0"/>
                                          </p:stCondLst>
                                        </p:cTn>
                                        <p:tgtEl>
                                          <p:spTgt spid="124"/>
                                        </p:tgtEl>
                                        <p:attrNameLst>
                                          <p:attrName>style.visibility</p:attrName>
                                        </p:attrNameLst>
                                      </p:cBhvr>
                                      <p:to>
                                        <p:strVal val="visible"/>
                                      </p:to>
                                    </p:set>
                                    <p:anim calcmode="lin" valueType="num">
                                      <p:cBhvr>
                                        <p:cTn id="73" dur="300" fill="hold"/>
                                        <p:tgtEl>
                                          <p:spTgt spid="124"/>
                                        </p:tgtEl>
                                        <p:attrNameLst>
                                          <p:attrName>ppt_w</p:attrName>
                                        </p:attrNameLst>
                                      </p:cBhvr>
                                      <p:tavLst>
                                        <p:tav tm="0">
                                          <p:val>
                                            <p:fltVal val="0"/>
                                          </p:val>
                                        </p:tav>
                                        <p:tav tm="100000">
                                          <p:val>
                                            <p:strVal val="#ppt_w"/>
                                          </p:val>
                                        </p:tav>
                                      </p:tavLst>
                                    </p:anim>
                                    <p:anim calcmode="lin" valueType="num">
                                      <p:cBhvr>
                                        <p:cTn id="74" dur="300" fill="hold"/>
                                        <p:tgtEl>
                                          <p:spTgt spid="124"/>
                                        </p:tgtEl>
                                        <p:attrNameLst>
                                          <p:attrName>ppt_h</p:attrName>
                                        </p:attrNameLst>
                                      </p:cBhvr>
                                      <p:tavLst>
                                        <p:tav tm="0">
                                          <p:val>
                                            <p:fltVal val="0"/>
                                          </p:val>
                                        </p:tav>
                                        <p:tav tm="100000">
                                          <p:val>
                                            <p:strVal val="#ppt_h"/>
                                          </p:val>
                                        </p:tav>
                                      </p:tavLst>
                                    </p:anim>
                                    <p:animEffect transition="in" filter="fade">
                                      <p:cBhvr>
                                        <p:cTn id="75" dur="300"/>
                                        <p:tgtEl>
                                          <p:spTgt spid="124"/>
                                        </p:tgtEl>
                                      </p:cBhvr>
                                    </p:animEffect>
                                  </p:childTnLst>
                                </p:cTn>
                              </p:par>
                            </p:childTnLst>
                          </p:cTn>
                        </p:par>
                        <p:par>
                          <p:cTn id="76" fill="hold">
                            <p:stCondLst>
                              <p:cond delay="3800"/>
                            </p:stCondLst>
                            <p:childTnLst>
                              <p:par>
                                <p:cTn id="77" presetID="53" presetClass="entr" presetSubtype="16" fill="hold" nodeType="afterEffect">
                                  <p:stCondLst>
                                    <p:cond delay="0"/>
                                  </p:stCondLst>
                                  <p:childTnLst>
                                    <p:set>
                                      <p:cBhvr>
                                        <p:cTn id="78" dur="1" fill="hold">
                                          <p:stCondLst>
                                            <p:cond delay="0"/>
                                          </p:stCondLst>
                                        </p:cTn>
                                        <p:tgtEl>
                                          <p:spTgt spid="128"/>
                                        </p:tgtEl>
                                        <p:attrNameLst>
                                          <p:attrName>style.visibility</p:attrName>
                                        </p:attrNameLst>
                                      </p:cBhvr>
                                      <p:to>
                                        <p:strVal val="visible"/>
                                      </p:to>
                                    </p:set>
                                    <p:anim calcmode="lin" valueType="num">
                                      <p:cBhvr>
                                        <p:cTn id="79" dur="300" fill="hold"/>
                                        <p:tgtEl>
                                          <p:spTgt spid="128"/>
                                        </p:tgtEl>
                                        <p:attrNameLst>
                                          <p:attrName>ppt_w</p:attrName>
                                        </p:attrNameLst>
                                      </p:cBhvr>
                                      <p:tavLst>
                                        <p:tav tm="0">
                                          <p:val>
                                            <p:fltVal val="0"/>
                                          </p:val>
                                        </p:tav>
                                        <p:tav tm="100000">
                                          <p:val>
                                            <p:strVal val="#ppt_w"/>
                                          </p:val>
                                        </p:tav>
                                      </p:tavLst>
                                    </p:anim>
                                    <p:anim calcmode="lin" valueType="num">
                                      <p:cBhvr>
                                        <p:cTn id="80" dur="300" fill="hold"/>
                                        <p:tgtEl>
                                          <p:spTgt spid="128"/>
                                        </p:tgtEl>
                                        <p:attrNameLst>
                                          <p:attrName>ppt_h</p:attrName>
                                        </p:attrNameLst>
                                      </p:cBhvr>
                                      <p:tavLst>
                                        <p:tav tm="0">
                                          <p:val>
                                            <p:fltVal val="0"/>
                                          </p:val>
                                        </p:tav>
                                        <p:tav tm="100000">
                                          <p:val>
                                            <p:strVal val="#ppt_h"/>
                                          </p:val>
                                        </p:tav>
                                      </p:tavLst>
                                    </p:anim>
                                    <p:animEffect transition="in" filter="fade">
                                      <p:cBhvr>
                                        <p:cTn id="81" dur="300"/>
                                        <p:tgtEl>
                                          <p:spTgt spid="128"/>
                                        </p:tgtEl>
                                      </p:cBhvr>
                                    </p:animEffect>
                                  </p:childTnLst>
                                </p:cTn>
                              </p:par>
                            </p:childTnLst>
                          </p:cTn>
                        </p:par>
                        <p:par>
                          <p:cTn id="82" fill="hold">
                            <p:stCondLst>
                              <p:cond delay="4100"/>
                            </p:stCondLst>
                            <p:childTnLst>
                              <p:par>
                                <p:cTn id="83" presetID="53" presetClass="entr" presetSubtype="16" fill="hold" nodeType="afterEffect">
                                  <p:stCondLst>
                                    <p:cond delay="0"/>
                                  </p:stCondLst>
                                  <p:childTnLst>
                                    <p:set>
                                      <p:cBhvr>
                                        <p:cTn id="84" dur="1" fill="hold">
                                          <p:stCondLst>
                                            <p:cond delay="0"/>
                                          </p:stCondLst>
                                        </p:cTn>
                                        <p:tgtEl>
                                          <p:spTgt spid="122"/>
                                        </p:tgtEl>
                                        <p:attrNameLst>
                                          <p:attrName>style.visibility</p:attrName>
                                        </p:attrNameLst>
                                      </p:cBhvr>
                                      <p:to>
                                        <p:strVal val="visible"/>
                                      </p:to>
                                    </p:set>
                                    <p:anim calcmode="lin" valueType="num">
                                      <p:cBhvr>
                                        <p:cTn id="85" dur="300" fill="hold"/>
                                        <p:tgtEl>
                                          <p:spTgt spid="122"/>
                                        </p:tgtEl>
                                        <p:attrNameLst>
                                          <p:attrName>ppt_w</p:attrName>
                                        </p:attrNameLst>
                                      </p:cBhvr>
                                      <p:tavLst>
                                        <p:tav tm="0">
                                          <p:val>
                                            <p:fltVal val="0"/>
                                          </p:val>
                                        </p:tav>
                                        <p:tav tm="100000">
                                          <p:val>
                                            <p:strVal val="#ppt_w"/>
                                          </p:val>
                                        </p:tav>
                                      </p:tavLst>
                                    </p:anim>
                                    <p:anim calcmode="lin" valueType="num">
                                      <p:cBhvr>
                                        <p:cTn id="86" dur="300" fill="hold"/>
                                        <p:tgtEl>
                                          <p:spTgt spid="122"/>
                                        </p:tgtEl>
                                        <p:attrNameLst>
                                          <p:attrName>ppt_h</p:attrName>
                                        </p:attrNameLst>
                                      </p:cBhvr>
                                      <p:tavLst>
                                        <p:tav tm="0">
                                          <p:val>
                                            <p:fltVal val="0"/>
                                          </p:val>
                                        </p:tav>
                                        <p:tav tm="100000">
                                          <p:val>
                                            <p:strVal val="#ppt_h"/>
                                          </p:val>
                                        </p:tav>
                                      </p:tavLst>
                                    </p:anim>
                                    <p:animEffect transition="in" filter="fade">
                                      <p:cBhvr>
                                        <p:cTn id="87" dur="300"/>
                                        <p:tgtEl>
                                          <p:spTgt spid="122"/>
                                        </p:tgtEl>
                                      </p:cBhvr>
                                    </p:animEffect>
                                  </p:childTnLst>
                                </p:cTn>
                              </p:par>
                            </p:childTnLst>
                          </p:cTn>
                        </p:par>
                        <p:par>
                          <p:cTn id="88" fill="hold">
                            <p:stCondLst>
                              <p:cond delay="4400"/>
                            </p:stCondLst>
                            <p:childTnLst>
                              <p:par>
                                <p:cTn id="89" presetID="53" presetClass="entr" presetSubtype="16" fill="hold"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p:cTn id="91" dur="300" fill="hold"/>
                                        <p:tgtEl>
                                          <p:spTgt spid="120"/>
                                        </p:tgtEl>
                                        <p:attrNameLst>
                                          <p:attrName>ppt_w</p:attrName>
                                        </p:attrNameLst>
                                      </p:cBhvr>
                                      <p:tavLst>
                                        <p:tav tm="0">
                                          <p:val>
                                            <p:fltVal val="0"/>
                                          </p:val>
                                        </p:tav>
                                        <p:tav tm="100000">
                                          <p:val>
                                            <p:strVal val="#ppt_w"/>
                                          </p:val>
                                        </p:tav>
                                      </p:tavLst>
                                    </p:anim>
                                    <p:anim calcmode="lin" valueType="num">
                                      <p:cBhvr>
                                        <p:cTn id="92" dur="300" fill="hold"/>
                                        <p:tgtEl>
                                          <p:spTgt spid="120"/>
                                        </p:tgtEl>
                                        <p:attrNameLst>
                                          <p:attrName>ppt_h</p:attrName>
                                        </p:attrNameLst>
                                      </p:cBhvr>
                                      <p:tavLst>
                                        <p:tav tm="0">
                                          <p:val>
                                            <p:fltVal val="0"/>
                                          </p:val>
                                        </p:tav>
                                        <p:tav tm="100000">
                                          <p:val>
                                            <p:strVal val="#ppt_h"/>
                                          </p:val>
                                        </p:tav>
                                      </p:tavLst>
                                    </p:anim>
                                    <p:animEffect transition="in" filter="fade">
                                      <p:cBhvr>
                                        <p:cTn id="93" dur="300"/>
                                        <p:tgtEl>
                                          <p:spTgt spid="120"/>
                                        </p:tgtEl>
                                      </p:cBhvr>
                                    </p:animEffect>
                                  </p:childTnLst>
                                </p:cTn>
                              </p:par>
                            </p:childTnLst>
                          </p:cTn>
                        </p:par>
                        <p:par>
                          <p:cTn id="94" fill="hold">
                            <p:stCondLst>
                              <p:cond delay="4700"/>
                            </p:stCondLst>
                            <p:childTnLst>
                              <p:par>
                                <p:cTn id="95" presetID="53" presetClass="entr" presetSubtype="16" fill="hold" nodeType="afterEffect">
                                  <p:stCondLst>
                                    <p:cond delay="0"/>
                                  </p:stCondLst>
                                  <p:childTnLst>
                                    <p:set>
                                      <p:cBhvr>
                                        <p:cTn id="96" dur="1" fill="hold">
                                          <p:stCondLst>
                                            <p:cond delay="0"/>
                                          </p:stCondLst>
                                        </p:cTn>
                                        <p:tgtEl>
                                          <p:spTgt spid="126"/>
                                        </p:tgtEl>
                                        <p:attrNameLst>
                                          <p:attrName>style.visibility</p:attrName>
                                        </p:attrNameLst>
                                      </p:cBhvr>
                                      <p:to>
                                        <p:strVal val="visible"/>
                                      </p:to>
                                    </p:set>
                                    <p:anim calcmode="lin" valueType="num">
                                      <p:cBhvr>
                                        <p:cTn id="97" dur="300" fill="hold"/>
                                        <p:tgtEl>
                                          <p:spTgt spid="126"/>
                                        </p:tgtEl>
                                        <p:attrNameLst>
                                          <p:attrName>ppt_w</p:attrName>
                                        </p:attrNameLst>
                                      </p:cBhvr>
                                      <p:tavLst>
                                        <p:tav tm="0">
                                          <p:val>
                                            <p:fltVal val="0"/>
                                          </p:val>
                                        </p:tav>
                                        <p:tav tm="100000">
                                          <p:val>
                                            <p:strVal val="#ppt_w"/>
                                          </p:val>
                                        </p:tav>
                                      </p:tavLst>
                                    </p:anim>
                                    <p:anim calcmode="lin" valueType="num">
                                      <p:cBhvr>
                                        <p:cTn id="98" dur="300" fill="hold"/>
                                        <p:tgtEl>
                                          <p:spTgt spid="126"/>
                                        </p:tgtEl>
                                        <p:attrNameLst>
                                          <p:attrName>ppt_h</p:attrName>
                                        </p:attrNameLst>
                                      </p:cBhvr>
                                      <p:tavLst>
                                        <p:tav tm="0">
                                          <p:val>
                                            <p:fltVal val="0"/>
                                          </p:val>
                                        </p:tav>
                                        <p:tav tm="100000">
                                          <p:val>
                                            <p:strVal val="#ppt_h"/>
                                          </p:val>
                                        </p:tav>
                                      </p:tavLst>
                                    </p:anim>
                                    <p:animEffect transition="in" filter="fade">
                                      <p:cBhvr>
                                        <p:cTn id="99" dur="300"/>
                                        <p:tgtEl>
                                          <p:spTgt spid="126"/>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112"/>
                                        </p:tgtEl>
                                        <p:attrNameLst>
                                          <p:attrName>style.visibility</p:attrName>
                                        </p:attrNameLst>
                                      </p:cBhvr>
                                      <p:to>
                                        <p:strVal val="visible"/>
                                      </p:to>
                                    </p:set>
                                    <p:anim calcmode="lin" valueType="num">
                                      <p:cBhvr>
                                        <p:cTn id="103" dur="300" fill="hold"/>
                                        <p:tgtEl>
                                          <p:spTgt spid="112"/>
                                        </p:tgtEl>
                                        <p:attrNameLst>
                                          <p:attrName>ppt_w</p:attrName>
                                        </p:attrNameLst>
                                      </p:cBhvr>
                                      <p:tavLst>
                                        <p:tav tm="0">
                                          <p:val>
                                            <p:fltVal val="0"/>
                                          </p:val>
                                        </p:tav>
                                        <p:tav tm="100000">
                                          <p:val>
                                            <p:strVal val="#ppt_w"/>
                                          </p:val>
                                        </p:tav>
                                      </p:tavLst>
                                    </p:anim>
                                    <p:anim calcmode="lin" valueType="num">
                                      <p:cBhvr>
                                        <p:cTn id="104" dur="300" fill="hold"/>
                                        <p:tgtEl>
                                          <p:spTgt spid="112"/>
                                        </p:tgtEl>
                                        <p:attrNameLst>
                                          <p:attrName>ppt_h</p:attrName>
                                        </p:attrNameLst>
                                      </p:cBhvr>
                                      <p:tavLst>
                                        <p:tav tm="0">
                                          <p:val>
                                            <p:fltVal val="0"/>
                                          </p:val>
                                        </p:tav>
                                        <p:tav tm="100000">
                                          <p:val>
                                            <p:strVal val="#ppt_h"/>
                                          </p:val>
                                        </p:tav>
                                      </p:tavLst>
                                    </p:anim>
                                    <p:animEffect transition="in" filter="fade">
                                      <p:cBhvr>
                                        <p:cTn id="105" dur="300"/>
                                        <p:tgtEl>
                                          <p:spTgt spid="112"/>
                                        </p:tgtEl>
                                      </p:cBhvr>
                                    </p:animEffect>
                                  </p:childTnLst>
                                </p:cTn>
                              </p:par>
                            </p:childTnLst>
                          </p:cTn>
                        </p:par>
                        <p:par>
                          <p:cTn id="106" fill="hold">
                            <p:stCondLst>
                              <p:cond delay="5300"/>
                            </p:stCondLst>
                            <p:childTnLst>
                              <p:par>
                                <p:cTn id="107" presetID="53" presetClass="entr" presetSubtype="16" fill="hold" nodeType="afterEffect">
                                  <p:stCondLst>
                                    <p:cond delay="0"/>
                                  </p:stCondLst>
                                  <p:childTnLst>
                                    <p:set>
                                      <p:cBhvr>
                                        <p:cTn id="108" dur="1" fill="hold">
                                          <p:stCondLst>
                                            <p:cond delay="0"/>
                                          </p:stCondLst>
                                        </p:cTn>
                                        <p:tgtEl>
                                          <p:spTgt spid="106"/>
                                        </p:tgtEl>
                                        <p:attrNameLst>
                                          <p:attrName>style.visibility</p:attrName>
                                        </p:attrNameLst>
                                      </p:cBhvr>
                                      <p:to>
                                        <p:strVal val="visible"/>
                                      </p:to>
                                    </p:set>
                                    <p:anim calcmode="lin" valueType="num">
                                      <p:cBhvr>
                                        <p:cTn id="109" dur="300" fill="hold"/>
                                        <p:tgtEl>
                                          <p:spTgt spid="106"/>
                                        </p:tgtEl>
                                        <p:attrNameLst>
                                          <p:attrName>ppt_w</p:attrName>
                                        </p:attrNameLst>
                                      </p:cBhvr>
                                      <p:tavLst>
                                        <p:tav tm="0">
                                          <p:val>
                                            <p:fltVal val="0"/>
                                          </p:val>
                                        </p:tav>
                                        <p:tav tm="100000">
                                          <p:val>
                                            <p:strVal val="#ppt_w"/>
                                          </p:val>
                                        </p:tav>
                                      </p:tavLst>
                                    </p:anim>
                                    <p:anim calcmode="lin" valueType="num">
                                      <p:cBhvr>
                                        <p:cTn id="110" dur="300" fill="hold"/>
                                        <p:tgtEl>
                                          <p:spTgt spid="106"/>
                                        </p:tgtEl>
                                        <p:attrNameLst>
                                          <p:attrName>ppt_h</p:attrName>
                                        </p:attrNameLst>
                                      </p:cBhvr>
                                      <p:tavLst>
                                        <p:tav tm="0">
                                          <p:val>
                                            <p:fltVal val="0"/>
                                          </p:val>
                                        </p:tav>
                                        <p:tav tm="100000">
                                          <p:val>
                                            <p:strVal val="#ppt_h"/>
                                          </p:val>
                                        </p:tav>
                                      </p:tavLst>
                                    </p:anim>
                                    <p:animEffect transition="in" filter="fade">
                                      <p:cBhvr>
                                        <p:cTn id="111" dur="300"/>
                                        <p:tgtEl>
                                          <p:spTgt spid="106"/>
                                        </p:tgtEl>
                                      </p:cBhvr>
                                    </p:animEffect>
                                  </p:childTnLst>
                                </p:cTn>
                              </p:par>
                            </p:childTnLst>
                          </p:cTn>
                        </p:par>
                        <p:par>
                          <p:cTn id="112" fill="hold">
                            <p:stCondLst>
                              <p:cond delay="5600"/>
                            </p:stCondLst>
                            <p:childTnLst>
                              <p:par>
                                <p:cTn id="113" presetID="53" presetClass="entr" presetSubtype="16" fill="hold" nodeType="afterEffect">
                                  <p:stCondLst>
                                    <p:cond delay="0"/>
                                  </p:stCondLst>
                                  <p:childTnLst>
                                    <p:set>
                                      <p:cBhvr>
                                        <p:cTn id="114" dur="1" fill="hold">
                                          <p:stCondLst>
                                            <p:cond delay="0"/>
                                          </p:stCondLst>
                                        </p:cTn>
                                        <p:tgtEl>
                                          <p:spTgt spid="104"/>
                                        </p:tgtEl>
                                        <p:attrNameLst>
                                          <p:attrName>style.visibility</p:attrName>
                                        </p:attrNameLst>
                                      </p:cBhvr>
                                      <p:to>
                                        <p:strVal val="visible"/>
                                      </p:to>
                                    </p:set>
                                    <p:anim calcmode="lin" valueType="num">
                                      <p:cBhvr>
                                        <p:cTn id="115" dur="300" fill="hold"/>
                                        <p:tgtEl>
                                          <p:spTgt spid="104"/>
                                        </p:tgtEl>
                                        <p:attrNameLst>
                                          <p:attrName>ppt_w</p:attrName>
                                        </p:attrNameLst>
                                      </p:cBhvr>
                                      <p:tavLst>
                                        <p:tav tm="0">
                                          <p:val>
                                            <p:fltVal val="0"/>
                                          </p:val>
                                        </p:tav>
                                        <p:tav tm="100000">
                                          <p:val>
                                            <p:strVal val="#ppt_w"/>
                                          </p:val>
                                        </p:tav>
                                      </p:tavLst>
                                    </p:anim>
                                    <p:anim calcmode="lin" valueType="num">
                                      <p:cBhvr>
                                        <p:cTn id="116" dur="300" fill="hold"/>
                                        <p:tgtEl>
                                          <p:spTgt spid="104"/>
                                        </p:tgtEl>
                                        <p:attrNameLst>
                                          <p:attrName>ppt_h</p:attrName>
                                        </p:attrNameLst>
                                      </p:cBhvr>
                                      <p:tavLst>
                                        <p:tav tm="0">
                                          <p:val>
                                            <p:fltVal val="0"/>
                                          </p:val>
                                        </p:tav>
                                        <p:tav tm="100000">
                                          <p:val>
                                            <p:strVal val="#ppt_h"/>
                                          </p:val>
                                        </p:tav>
                                      </p:tavLst>
                                    </p:anim>
                                    <p:animEffect transition="in" filter="fade">
                                      <p:cBhvr>
                                        <p:cTn id="117" dur="300"/>
                                        <p:tgtEl>
                                          <p:spTgt spid="104"/>
                                        </p:tgtEl>
                                      </p:cBhvr>
                                    </p:animEffect>
                                  </p:childTnLst>
                                </p:cTn>
                              </p:par>
                            </p:childTnLst>
                          </p:cTn>
                        </p:par>
                        <p:par>
                          <p:cTn id="118" fill="hold">
                            <p:stCondLst>
                              <p:cond delay="5900"/>
                            </p:stCondLst>
                            <p:childTnLst>
                              <p:par>
                                <p:cTn id="119" presetID="53" presetClass="entr" presetSubtype="16" fill="hold" nodeType="afterEffect">
                                  <p:stCondLst>
                                    <p:cond delay="0"/>
                                  </p:stCondLst>
                                  <p:childTnLst>
                                    <p:set>
                                      <p:cBhvr>
                                        <p:cTn id="120" dur="1" fill="hold">
                                          <p:stCondLst>
                                            <p:cond delay="0"/>
                                          </p:stCondLst>
                                        </p:cTn>
                                        <p:tgtEl>
                                          <p:spTgt spid="134"/>
                                        </p:tgtEl>
                                        <p:attrNameLst>
                                          <p:attrName>style.visibility</p:attrName>
                                        </p:attrNameLst>
                                      </p:cBhvr>
                                      <p:to>
                                        <p:strVal val="visible"/>
                                      </p:to>
                                    </p:set>
                                    <p:anim calcmode="lin" valueType="num">
                                      <p:cBhvr>
                                        <p:cTn id="121" dur="300" fill="hold"/>
                                        <p:tgtEl>
                                          <p:spTgt spid="134"/>
                                        </p:tgtEl>
                                        <p:attrNameLst>
                                          <p:attrName>ppt_w</p:attrName>
                                        </p:attrNameLst>
                                      </p:cBhvr>
                                      <p:tavLst>
                                        <p:tav tm="0">
                                          <p:val>
                                            <p:fltVal val="0"/>
                                          </p:val>
                                        </p:tav>
                                        <p:tav tm="100000">
                                          <p:val>
                                            <p:strVal val="#ppt_w"/>
                                          </p:val>
                                        </p:tav>
                                      </p:tavLst>
                                    </p:anim>
                                    <p:anim calcmode="lin" valueType="num">
                                      <p:cBhvr>
                                        <p:cTn id="122" dur="300" fill="hold"/>
                                        <p:tgtEl>
                                          <p:spTgt spid="134"/>
                                        </p:tgtEl>
                                        <p:attrNameLst>
                                          <p:attrName>ppt_h</p:attrName>
                                        </p:attrNameLst>
                                      </p:cBhvr>
                                      <p:tavLst>
                                        <p:tav tm="0">
                                          <p:val>
                                            <p:fltVal val="0"/>
                                          </p:val>
                                        </p:tav>
                                        <p:tav tm="100000">
                                          <p:val>
                                            <p:strVal val="#ppt_h"/>
                                          </p:val>
                                        </p:tav>
                                      </p:tavLst>
                                    </p:anim>
                                    <p:animEffect transition="in" filter="fade">
                                      <p:cBhvr>
                                        <p:cTn id="123" dur="300"/>
                                        <p:tgtEl>
                                          <p:spTgt spid="134"/>
                                        </p:tgtEl>
                                      </p:cBhvr>
                                    </p:animEffect>
                                  </p:childTnLst>
                                </p:cTn>
                              </p:par>
                            </p:childTnLst>
                          </p:cTn>
                        </p:par>
                        <p:par>
                          <p:cTn id="124" fill="hold">
                            <p:stCondLst>
                              <p:cond delay="6200"/>
                            </p:stCondLst>
                            <p:childTnLst>
                              <p:par>
                                <p:cTn id="125" presetID="53" presetClass="entr" presetSubtype="16" fill="hold" nodeType="afterEffect">
                                  <p:stCondLst>
                                    <p:cond delay="0"/>
                                  </p:stCondLst>
                                  <p:childTnLst>
                                    <p:set>
                                      <p:cBhvr>
                                        <p:cTn id="126" dur="1" fill="hold">
                                          <p:stCondLst>
                                            <p:cond delay="0"/>
                                          </p:stCondLst>
                                        </p:cTn>
                                        <p:tgtEl>
                                          <p:spTgt spid="116"/>
                                        </p:tgtEl>
                                        <p:attrNameLst>
                                          <p:attrName>style.visibility</p:attrName>
                                        </p:attrNameLst>
                                      </p:cBhvr>
                                      <p:to>
                                        <p:strVal val="visible"/>
                                      </p:to>
                                    </p:set>
                                    <p:anim calcmode="lin" valueType="num">
                                      <p:cBhvr>
                                        <p:cTn id="127" dur="300" fill="hold"/>
                                        <p:tgtEl>
                                          <p:spTgt spid="116"/>
                                        </p:tgtEl>
                                        <p:attrNameLst>
                                          <p:attrName>ppt_w</p:attrName>
                                        </p:attrNameLst>
                                      </p:cBhvr>
                                      <p:tavLst>
                                        <p:tav tm="0">
                                          <p:val>
                                            <p:fltVal val="0"/>
                                          </p:val>
                                        </p:tav>
                                        <p:tav tm="100000">
                                          <p:val>
                                            <p:strVal val="#ppt_w"/>
                                          </p:val>
                                        </p:tav>
                                      </p:tavLst>
                                    </p:anim>
                                    <p:anim calcmode="lin" valueType="num">
                                      <p:cBhvr>
                                        <p:cTn id="128" dur="300" fill="hold"/>
                                        <p:tgtEl>
                                          <p:spTgt spid="116"/>
                                        </p:tgtEl>
                                        <p:attrNameLst>
                                          <p:attrName>ppt_h</p:attrName>
                                        </p:attrNameLst>
                                      </p:cBhvr>
                                      <p:tavLst>
                                        <p:tav tm="0">
                                          <p:val>
                                            <p:fltVal val="0"/>
                                          </p:val>
                                        </p:tav>
                                        <p:tav tm="100000">
                                          <p:val>
                                            <p:strVal val="#ppt_h"/>
                                          </p:val>
                                        </p:tav>
                                      </p:tavLst>
                                    </p:anim>
                                    <p:animEffect transition="in" filter="fade">
                                      <p:cBhvr>
                                        <p:cTn id="129"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lt"/>
            </a:endParaRPr>
          </a:p>
        </p:txBody>
      </p:sp>
      <p:sp>
        <p:nvSpPr>
          <p:cNvPr id="5" name="矩形 4"/>
          <p:cNvSpPr/>
          <p:nvPr/>
        </p:nvSpPr>
        <p:spPr>
          <a:xfrm>
            <a:off x="439056" y="388257"/>
            <a:ext cx="11314793" cy="6081486"/>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lt"/>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8257"/>
            <a:ext cx="12192000" cy="2540000"/>
          </a:xfrm>
          <a:prstGeom prst="rect">
            <a:avLst/>
          </a:prstGeom>
        </p:spPr>
      </p:pic>
      <p:grpSp>
        <p:nvGrpSpPr>
          <p:cNvPr id="77" name="组合 76"/>
          <p:cNvGrpSpPr/>
          <p:nvPr/>
        </p:nvGrpSpPr>
        <p:grpSpPr>
          <a:xfrm>
            <a:off x="572126" y="388257"/>
            <a:ext cx="925704" cy="968483"/>
            <a:chOff x="572126" y="388257"/>
            <a:chExt cx="925704" cy="968483"/>
          </a:xfrm>
        </p:grpSpPr>
        <p:pic>
          <p:nvPicPr>
            <p:cNvPr id="49" name="图片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112" y="388257"/>
              <a:ext cx="865718" cy="968483"/>
            </a:xfrm>
            <a:prstGeom prst="rect">
              <a:avLst/>
            </a:prstGeom>
          </p:spPr>
        </p:pic>
        <p:sp>
          <p:nvSpPr>
            <p:cNvPr id="50" name="文本框 49"/>
            <p:cNvSpPr txBox="1"/>
            <p:nvPr/>
          </p:nvSpPr>
          <p:spPr>
            <a:xfrm>
              <a:off x="572126" y="552571"/>
              <a:ext cx="892810" cy="706755"/>
            </a:xfrm>
            <a:prstGeom prst="rect">
              <a:avLst/>
            </a:prstGeom>
            <a:noFill/>
          </p:spPr>
          <p:txBody>
            <a:bodyPr wrap="square" rtlCol="0">
              <a:spAutoFit/>
            </a:bodyPr>
            <a:lstStyle/>
            <a:p>
              <a:pPr algn="r"/>
              <a:r>
                <a:rPr lang="en-US" altLang="zh-CN" sz="4000" dirty="0">
                  <a:solidFill>
                    <a:schemeClr val="bg1"/>
                  </a:solidFill>
                  <a:effectLst>
                    <a:outerShdw blurRad="38100" dist="38100" dir="2700000" algn="tl">
                      <a:srgbClr val="000000">
                        <a:alpha val="43137"/>
                      </a:srgbClr>
                    </a:outerShdw>
                  </a:effectLst>
                  <a:ea typeface="FZHei-B01S" panose="02010601030101010101" pitchFamily="2" charset="-122"/>
                  <a:cs typeface="+mn-lt"/>
                  <a:sym typeface="FZHei-B01S" panose="02010601030101010101" pitchFamily="2" charset="-122"/>
                </a:rPr>
                <a:t>03</a:t>
              </a:r>
            </a:p>
          </p:txBody>
        </p:sp>
      </p:grpSp>
      <p:pic>
        <p:nvPicPr>
          <p:cNvPr id="53" name="图片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1523" y="2699657"/>
            <a:ext cx="16059808" cy="4158343"/>
          </a:xfrm>
          <a:prstGeom prst="rect">
            <a:avLst/>
          </a:prstGeom>
        </p:spPr>
      </p:pic>
      <p:pic>
        <p:nvPicPr>
          <p:cNvPr id="54" name="图片 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68419" y="6312149"/>
            <a:ext cx="448057" cy="414529"/>
          </a:xfrm>
          <a:prstGeom prst="rect">
            <a:avLst/>
          </a:prstGeom>
        </p:spPr>
      </p:pic>
      <p:pic>
        <p:nvPicPr>
          <p:cNvPr id="55" name="图片 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10315" y="6301694"/>
            <a:ext cx="408433" cy="487681"/>
          </a:xfrm>
          <a:prstGeom prst="rect">
            <a:avLst/>
          </a:prstGeom>
        </p:spPr>
      </p:pic>
      <p:pic>
        <p:nvPicPr>
          <p:cNvPr id="56" name="图片 5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85802" y="6371379"/>
            <a:ext cx="402337" cy="350521"/>
          </a:xfrm>
          <a:prstGeom prst="rect">
            <a:avLst/>
          </a:prstGeom>
        </p:spPr>
      </p:pic>
      <p:pic>
        <p:nvPicPr>
          <p:cNvPr id="57" name="图片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52565" y="6143778"/>
            <a:ext cx="408433" cy="399289"/>
          </a:xfrm>
          <a:prstGeom prst="rect">
            <a:avLst/>
          </a:prstGeom>
        </p:spPr>
      </p:pic>
      <p:pic>
        <p:nvPicPr>
          <p:cNvPr id="59" name="图片 5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45738" y="5929810"/>
            <a:ext cx="944882" cy="856490"/>
          </a:xfrm>
          <a:prstGeom prst="rect">
            <a:avLst/>
          </a:prstGeom>
        </p:spPr>
      </p:pic>
      <p:pic>
        <p:nvPicPr>
          <p:cNvPr id="60" name="图片 5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05057" y="6072437"/>
            <a:ext cx="905258" cy="777242"/>
          </a:xfrm>
          <a:prstGeom prst="rect">
            <a:avLst/>
          </a:prstGeom>
        </p:spPr>
      </p:pic>
      <p:pic>
        <p:nvPicPr>
          <p:cNvPr id="61" name="图片 6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19908" y="5865429"/>
            <a:ext cx="1059888" cy="1040791"/>
          </a:xfrm>
          <a:prstGeom prst="rect">
            <a:avLst/>
          </a:prstGeom>
        </p:spPr>
      </p:pic>
      <p:pic>
        <p:nvPicPr>
          <p:cNvPr id="62" name="图片 6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499829" y="5944436"/>
            <a:ext cx="806576" cy="841864"/>
          </a:xfrm>
          <a:prstGeom prst="rect">
            <a:avLst/>
          </a:prstGeom>
        </p:spPr>
      </p:pic>
      <p:pic>
        <p:nvPicPr>
          <p:cNvPr id="63" name="图片 6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89637" y="6269187"/>
            <a:ext cx="701041" cy="637033"/>
          </a:xfrm>
          <a:prstGeom prst="rect">
            <a:avLst/>
          </a:prstGeom>
        </p:spPr>
      </p:pic>
      <p:pic>
        <p:nvPicPr>
          <p:cNvPr id="64" name="图片 6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015125" y="6072437"/>
            <a:ext cx="530353" cy="640081"/>
          </a:xfrm>
          <a:prstGeom prst="rect">
            <a:avLst/>
          </a:prstGeom>
        </p:spPr>
      </p:pic>
      <p:pic>
        <p:nvPicPr>
          <p:cNvPr id="65" name="图片 6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702151" y="6124910"/>
            <a:ext cx="835154" cy="664465"/>
          </a:xfrm>
          <a:prstGeom prst="rect">
            <a:avLst/>
          </a:prstGeom>
        </p:spPr>
      </p:pic>
      <p:pic>
        <p:nvPicPr>
          <p:cNvPr id="66" name="图片 6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698672" y="5954235"/>
            <a:ext cx="801678" cy="833659"/>
          </a:xfrm>
          <a:prstGeom prst="rect">
            <a:avLst/>
          </a:prstGeom>
        </p:spPr>
      </p:pic>
      <p:pic>
        <p:nvPicPr>
          <p:cNvPr id="67" name="图片 6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625757" y="6086782"/>
            <a:ext cx="493777" cy="448057"/>
          </a:xfrm>
          <a:prstGeom prst="rect">
            <a:avLst/>
          </a:prstGeom>
        </p:spPr>
      </p:pic>
      <p:pic>
        <p:nvPicPr>
          <p:cNvPr id="68" name="图片 6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572340" y="6338269"/>
            <a:ext cx="429769" cy="414529"/>
          </a:xfrm>
          <a:prstGeom prst="rect">
            <a:avLst/>
          </a:prstGeom>
        </p:spPr>
      </p:pic>
      <p:pic>
        <p:nvPicPr>
          <p:cNvPr id="69" name="图片 6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469690" y="6334718"/>
            <a:ext cx="569977" cy="505969"/>
          </a:xfrm>
          <a:prstGeom prst="rect">
            <a:avLst/>
          </a:prstGeom>
        </p:spPr>
      </p:pic>
      <p:pic>
        <p:nvPicPr>
          <p:cNvPr id="70" name="图片 6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870294" y="6146979"/>
            <a:ext cx="798578" cy="752858"/>
          </a:xfrm>
          <a:prstGeom prst="rect">
            <a:avLst/>
          </a:prstGeom>
        </p:spPr>
      </p:pic>
      <p:pic>
        <p:nvPicPr>
          <p:cNvPr id="71" name="图片 7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436889" y="6315037"/>
            <a:ext cx="481585" cy="563881"/>
          </a:xfrm>
          <a:prstGeom prst="rect">
            <a:avLst/>
          </a:prstGeom>
        </p:spPr>
      </p:pic>
      <p:pic>
        <p:nvPicPr>
          <p:cNvPr id="72" name="图片 7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945728" y="6209584"/>
            <a:ext cx="536449" cy="573025"/>
          </a:xfrm>
          <a:prstGeom prst="rect">
            <a:avLst/>
          </a:prstGeom>
        </p:spPr>
      </p:pic>
      <p:pic>
        <p:nvPicPr>
          <p:cNvPr id="73" name="图片 72"/>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999919" y="6004096"/>
            <a:ext cx="374905" cy="518161"/>
          </a:xfrm>
          <a:prstGeom prst="rect">
            <a:avLst/>
          </a:prstGeom>
        </p:spPr>
      </p:pic>
      <p:pic>
        <p:nvPicPr>
          <p:cNvPr id="74" name="图片 7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11545" y="6143778"/>
            <a:ext cx="569977" cy="505969"/>
          </a:xfrm>
          <a:prstGeom prst="rect">
            <a:avLst/>
          </a:prstGeom>
        </p:spPr>
      </p:pic>
      <p:pic>
        <p:nvPicPr>
          <p:cNvPr id="75" name="图片 7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7607656">
            <a:off x="926469" y="6181973"/>
            <a:ext cx="798578" cy="752858"/>
          </a:xfrm>
          <a:prstGeom prst="rect">
            <a:avLst/>
          </a:prstGeom>
        </p:spPr>
      </p:pic>
      <p:pic>
        <p:nvPicPr>
          <p:cNvPr id="76" name="图片 7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1127382" y="5932215"/>
            <a:ext cx="481585" cy="563881"/>
          </a:xfrm>
          <a:prstGeom prst="rect">
            <a:avLst/>
          </a:prstGeom>
        </p:spPr>
      </p:pic>
      <p:pic>
        <p:nvPicPr>
          <p:cNvPr id="31" name="图片 30"/>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656781" y="1090335"/>
            <a:ext cx="901885" cy="937864"/>
          </a:xfrm>
          <a:prstGeom prst="rect">
            <a:avLst/>
          </a:prstGeom>
        </p:spPr>
      </p:pic>
      <p:pic>
        <p:nvPicPr>
          <p:cNvPr id="45" name="图片 44"/>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8700237" y="1218390"/>
            <a:ext cx="901885" cy="937864"/>
          </a:xfrm>
          <a:prstGeom prst="rect">
            <a:avLst/>
          </a:prstGeom>
        </p:spPr>
      </p:pic>
      <p:sp>
        <p:nvSpPr>
          <p:cNvPr id="3" name="Прямоугольник 2"/>
          <p:cNvSpPr/>
          <p:nvPr/>
        </p:nvSpPr>
        <p:spPr>
          <a:xfrm>
            <a:off x="1009033" y="2058818"/>
            <a:ext cx="5175778" cy="3477875"/>
          </a:xfrm>
          <a:prstGeom prst="rect">
            <a:avLst/>
          </a:prstGeom>
        </p:spPr>
        <p:txBody>
          <a:bodyPr wrap="square">
            <a:spAutoFit/>
          </a:bodyPr>
          <a:lstStyle/>
          <a:p>
            <a:r>
              <a:rPr lang="zh-CN" altLang="en-US" sz="4400" dirty="0">
                <a:solidFill>
                  <a:schemeClr val="accent1">
                    <a:lumMod val="75000"/>
                  </a:schemeClr>
                </a:solidFill>
                <a:latin typeface="方正黑体简体"/>
              </a:rPr>
              <a:t>归化是指用带有译语民族文化色彩的语言手段来翻译带有源语民族文化色彩的语言手段</a:t>
            </a:r>
            <a:r>
              <a:rPr lang="zh-CN" altLang="en-US" sz="4400" dirty="0" smtClean="0">
                <a:solidFill>
                  <a:schemeClr val="accent1">
                    <a:lumMod val="75000"/>
                  </a:schemeClr>
                </a:solidFill>
                <a:latin typeface="方正黑体简体"/>
              </a:rPr>
              <a:t>。</a:t>
            </a:r>
            <a:endParaRPr lang="zh-CN" altLang="en-US" sz="4400" dirty="0">
              <a:solidFill>
                <a:schemeClr val="accent1">
                  <a:lumMod val="75000"/>
                </a:schemeClr>
              </a:solidFill>
              <a:latin typeface="方正黑体简体"/>
            </a:endParaRPr>
          </a:p>
        </p:txBody>
      </p:sp>
      <p:sp>
        <p:nvSpPr>
          <p:cNvPr id="7" name="Прямоугольник 6"/>
          <p:cNvSpPr/>
          <p:nvPr/>
        </p:nvSpPr>
        <p:spPr>
          <a:xfrm>
            <a:off x="6120190" y="2028199"/>
            <a:ext cx="5919112" cy="3785652"/>
          </a:xfrm>
          <a:prstGeom prst="rect">
            <a:avLst/>
          </a:prstGeom>
        </p:spPr>
        <p:txBody>
          <a:bodyPr wrap="square">
            <a:spAutoFit/>
          </a:bodyPr>
          <a:lstStyle/>
          <a:p>
            <a:r>
              <a:rPr lang="zh-CN" altLang="en-US" sz="4000" dirty="0" smtClean="0">
                <a:solidFill>
                  <a:schemeClr val="accent1">
                    <a:lumMod val="75000"/>
                  </a:schemeClr>
                </a:solidFill>
                <a:latin typeface="方正黑体简体"/>
              </a:rPr>
              <a:t>以哈译汉，俄</a:t>
            </a:r>
            <a:r>
              <a:rPr lang="zh-CN" altLang="en-US" sz="4000" dirty="0">
                <a:solidFill>
                  <a:schemeClr val="accent1">
                    <a:lumMod val="75000"/>
                  </a:schemeClr>
                </a:solidFill>
                <a:latin typeface="方正黑体简体"/>
              </a:rPr>
              <a:t>译汉为例</a:t>
            </a:r>
            <a:r>
              <a:rPr lang="en-US" altLang="zh-CN" sz="4000" dirty="0">
                <a:solidFill>
                  <a:schemeClr val="accent1">
                    <a:lumMod val="75000"/>
                  </a:schemeClr>
                </a:solidFill>
                <a:latin typeface="方正黑体简体"/>
              </a:rPr>
              <a:t>:</a:t>
            </a:r>
            <a:r>
              <a:rPr lang="zh-CN" altLang="en-US" sz="4000" dirty="0">
                <a:solidFill>
                  <a:schemeClr val="accent1">
                    <a:lumMod val="75000"/>
                  </a:schemeClr>
                </a:solidFill>
                <a:latin typeface="方正黑体简体"/>
              </a:rPr>
              <a:t>就是便用带有汉民族文化色彩的汉语语言手段</a:t>
            </a:r>
            <a:r>
              <a:rPr lang="en-US" altLang="zh-CN" sz="4000" dirty="0">
                <a:solidFill>
                  <a:schemeClr val="accent1">
                    <a:lumMod val="75000"/>
                  </a:schemeClr>
                </a:solidFill>
                <a:latin typeface="方正黑体简体"/>
              </a:rPr>
              <a:t>,</a:t>
            </a:r>
            <a:r>
              <a:rPr lang="zh-CN" altLang="en-US" sz="4000" dirty="0">
                <a:solidFill>
                  <a:schemeClr val="accent1">
                    <a:lumMod val="75000"/>
                  </a:schemeClr>
                </a:solidFill>
                <a:latin typeface="方正黑体简体"/>
              </a:rPr>
              <a:t>翻</a:t>
            </a:r>
            <a:r>
              <a:rPr lang="zh-CN" altLang="en-US" sz="4000" dirty="0" smtClean="0">
                <a:solidFill>
                  <a:schemeClr val="accent1">
                    <a:lumMod val="75000"/>
                  </a:schemeClr>
                </a:solidFill>
                <a:latin typeface="方正黑体简体"/>
              </a:rPr>
              <a:t>译哈萨克语</a:t>
            </a:r>
            <a:r>
              <a:rPr lang="zh-CN" altLang="en-US" sz="4000" dirty="0">
                <a:solidFill>
                  <a:schemeClr val="accent1">
                    <a:lumMod val="75000"/>
                  </a:schemeClr>
                </a:solidFill>
                <a:latin typeface="方正黑体简体"/>
              </a:rPr>
              <a:t>与</a:t>
            </a:r>
            <a:r>
              <a:rPr lang="zh-CN" altLang="en-US" sz="4000" dirty="0" smtClean="0">
                <a:solidFill>
                  <a:schemeClr val="accent1">
                    <a:lumMod val="75000"/>
                  </a:schemeClr>
                </a:solidFill>
                <a:latin typeface="方正黑体简体"/>
              </a:rPr>
              <a:t>俄</a:t>
            </a:r>
            <a:r>
              <a:rPr lang="zh-CN" altLang="en-US" sz="4000" dirty="0">
                <a:solidFill>
                  <a:schemeClr val="accent1">
                    <a:lumMod val="75000"/>
                  </a:schemeClr>
                </a:solidFill>
                <a:latin typeface="方正黑体简体"/>
              </a:rPr>
              <a:t>语中带</a:t>
            </a:r>
            <a:r>
              <a:rPr lang="zh-CN" altLang="en-US" sz="4000" dirty="0" smtClean="0">
                <a:solidFill>
                  <a:schemeClr val="accent1">
                    <a:lumMod val="75000"/>
                  </a:schemeClr>
                </a:solidFill>
                <a:latin typeface="方正黑体简体"/>
              </a:rPr>
              <a:t>有哈萨克和俄</a:t>
            </a:r>
            <a:r>
              <a:rPr lang="zh-CN" altLang="en-US" sz="4000" dirty="0">
                <a:solidFill>
                  <a:schemeClr val="accent1">
                    <a:lumMod val="75000"/>
                  </a:schemeClr>
                </a:solidFill>
                <a:latin typeface="方正黑体简体"/>
              </a:rPr>
              <a:t>罗斯民族文化色彩的语言手段。</a:t>
            </a:r>
          </a:p>
        </p:txBody>
      </p:sp>
      <p:cxnSp>
        <p:nvCxnSpPr>
          <p:cNvPr id="9" name="Прямая соединительная линия 8"/>
          <p:cNvCxnSpPr/>
          <p:nvPr/>
        </p:nvCxnSpPr>
        <p:spPr>
          <a:xfrm>
            <a:off x="5979796" y="1552353"/>
            <a:ext cx="0" cy="398434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0-#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500" fill="hold"/>
                                        <p:tgtEl>
                                          <p:spTgt spid="54"/>
                                        </p:tgtEl>
                                        <p:attrNameLst>
                                          <p:attrName>ppt_w</p:attrName>
                                        </p:attrNameLst>
                                      </p:cBhvr>
                                      <p:tavLst>
                                        <p:tav tm="0">
                                          <p:val>
                                            <p:fltVal val="0"/>
                                          </p:val>
                                        </p:tav>
                                        <p:tav tm="100000">
                                          <p:val>
                                            <p:strVal val="#ppt_w"/>
                                          </p:val>
                                        </p:tav>
                                      </p:tavLst>
                                    </p:anim>
                                    <p:anim calcmode="lin" valueType="num">
                                      <p:cBhvr>
                                        <p:cTn id="13" dur="500" fill="hold"/>
                                        <p:tgtEl>
                                          <p:spTgt spid="54"/>
                                        </p:tgtEl>
                                        <p:attrNameLst>
                                          <p:attrName>ppt_h</p:attrName>
                                        </p:attrNameLst>
                                      </p:cBhvr>
                                      <p:tavLst>
                                        <p:tav tm="0">
                                          <p:val>
                                            <p:fltVal val="0"/>
                                          </p:val>
                                        </p:tav>
                                        <p:tav tm="100000">
                                          <p:val>
                                            <p:strVal val="#ppt_h"/>
                                          </p:val>
                                        </p:tav>
                                      </p:tavLst>
                                    </p:anim>
                                    <p:animEffect transition="in" filter="fade">
                                      <p:cBhvr>
                                        <p:cTn id="14" dur="500"/>
                                        <p:tgtEl>
                                          <p:spTgt spid="54"/>
                                        </p:tgtEl>
                                      </p:cBhvr>
                                    </p:animEffect>
                                  </p:childTnLst>
                                </p:cTn>
                              </p:par>
                              <p:par>
                                <p:cTn id="15" presetID="53" presetClass="entr" presetSubtype="16"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par>
                                <p:cTn id="20" presetID="53" presetClass="entr" presetSubtype="16" fill="hold" nodeType="withEffect">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cBhvr>
                                        <p:cTn id="22" dur="500" fill="hold"/>
                                        <p:tgtEl>
                                          <p:spTgt spid="56"/>
                                        </p:tgtEl>
                                        <p:attrNameLst>
                                          <p:attrName>ppt_w</p:attrName>
                                        </p:attrNameLst>
                                      </p:cBhvr>
                                      <p:tavLst>
                                        <p:tav tm="0">
                                          <p:val>
                                            <p:fltVal val="0"/>
                                          </p:val>
                                        </p:tav>
                                        <p:tav tm="100000">
                                          <p:val>
                                            <p:strVal val="#ppt_w"/>
                                          </p:val>
                                        </p:tav>
                                      </p:tavLst>
                                    </p:anim>
                                    <p:anim calcmode="lin" valueType="num">
                                      <p:cBhvr>
                                        <p:cTn id="23" dur="500" fill="hold"/>
                                        <p:tgtEl>
                                          <p:spTgt spid="56"/>
                                        </p:tgtEl>
                                        <p:attrNameLst>
                                          <p:attrName>ppt_h</p:attrName>
                                        </p:attrNameLst>
                                      </p:cBhvr>
                                      <p:tavLst>
                                        <p:tav tm="0">
                                          <p:val>
                                            <p:fltVal val="0"/>
                                          </p:val>
                                        </p:tav>
                                        <p:tav tm="100000">
                                          <p:val>
                                            <p:strVal val="#ppt_h"/>
                                          </p:val>
                                        </p:tav>
                                      </p:tavLst>
                                    </p:anim>
                                    <p:animEffect transition="in" filter="fade">
                                      <p:cBhvr>
                                        <p:cTn id="24" dur="500"/>
                                        <p:tgtEl>
                                          <p:spTgt spid="56"/>
                                        </p:tgtEl>
                                      </p:cBhvr>
                                    </p:animEffect>
                                  </p:childTnLst>
                                </p:cTn>
                              </p:par>
                              <p:par>
                                <p:cTn id="25" presetID="53" presetClass="entr" presetSubtype="16" fill="hold" nodeType="with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p:cTn id="27" dur="500" fill="hold"/>
                                        <p:tgtEl>
                                          <p:spTgt spid="57"/>
                                        </p:tgtEl>
                                        <p:attrNameLst>
                                          <p:attrName>ppt_w</p:attrName>
                                        </p:attrNameLst>
                                      </p:cBhvr>
                                      <p:tavLst>
                                        <p:tav tm="0">
                                          <p:val>
                                            <p:fltVal val="0"/>
                                          </p:val>
                                        </p:tav>
                                        <p:tav tm="100000">
                                          <p:val>
                                            <p:strVal val="#ppt_w"/>
                                          </p:val>
                                        </p:tav>
                                      </p:tavLst>
                                    </p:anim>
                                    <p:anim calcmode="lin" valueType="num">
                                      <p:cBhvr>
                                        <p:cTn id="28" dur="500" fill="hold"/>
                                        <p:tgtEl>
                                          <p:spTgt spid="57"/>
                                        </p:tgtEl>
                                        <p:attrNameLst>
                                          <p:attrName>ppt_h</p:attrName>
                                        </p:attrNameLst>
                                      </p:cBhvr>
                                      <p:tavLst>
                                        <p:tav tm="0">
                                          <p:val>
                                            <p:fltVal val="0"/>
                                          </p:val>
                                        </p:tav>
                                        <p:tav tm="100000">
                                          <p:val>
                                            <p:strVal val="#ppt_h"/>
                                          </p:val>
                                        </p:tav>
                                      </p:tavLst>
                                    </p:anim>
                                    <p:animEffect transition="in" filter="fade">
                                      <p:cBhvr>
                                        <p:cTn id="29" dur="500"/>
                                        <p:tgtEl>
                                          <p:spTgt spid="57"/>
                                        </p:tgtEl>
                                      </p:cBhvr>
                                    </p:animEffect>
                                  </p:childTnLst>
                                </p:cTn>
                              </p:par>
                              <p:par>
                                <p:cTn id="30" presetID="53" presetClass="entr" presetSubtype="16" fill="hold" nodeType="with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nodeType="with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53" presetClass="entr" presetSubtype="16" fill="hold" nodeType="withEffect">
                                  <p:stCondLst>
                                    <p:cond delay="0"/>
                                  </p:stCondLst>
                                  <p:childTnLst>
                                    <p:set>
                                      <p:cBhvr>
                                        <p:cTn id="41" dur="1" fill="hold">
                                          <p:stCondLst>
                                            <p:cond delay="0"/>
                                          </p:stCondLst>
                                        </p:cTn>
                                        <p:tgtEl>
                                          <p:spTgt spid="61"/>
                                        </p:tgtEl>
                                        <p:attrNameLst>
                                          <p:attrName>style.visibility</p:attrName>
                                        </p:attrNameLst>
                                      </p:cBhvr>
                                      <p:to>
                                        <p:strVal val="visible"/>
                                      </p:to>
                                    </p:set>
                                    <p:anim calcmode="lin" valueType="num">
                                      <p:cBhvr>
                                        <p:cTn id="42" dur="500" fill="hold"/>
                                        <p:tgtEl>
                                          <p:spTgt spid="61"/>
                                        </p:tgtEl>
                                        <p:attrNameLst>
                                          <p:attrName>ppt_w</p:attrName>
                                        </p:attrNameLst>
                                      </p:cBhvr>
                                      <p:tavLst>
                                        <p:tav tm="0">
                                          <p:val>
                                            <p:fltVal val="0"/>
                                          </p:val>
                                        </p:tav>
                                        <p:tav tm="100000">
                                          <p:val>
                                            <p:strVal val="#ppt_w"/>
                                          </p:val>
                                        </p:tav>
                                      </p:tavLst>
                                    </p:anim>
                                    <p:anim calcmode="lin" valueType="num">
                                      <p:cBhvr>
                                        <p:cTn id="43" dur="500" fill="hold"/>
                                        <p:tgtEl>
                                          <p:spTgt spid="61"/>
                                        </p:tgtEl>
                                        <p:attrNameLst>
                                          <p:attrName>ppt_h</p:attrName>
                                        </p:attrNameLst>
                                      </p:cBhvr>
                                      <p:tavLst>
                                        <p:tav tm="0">
                                          <p:val>
                                            <p:fltVal val="0"/>
                                          </p:val>
                                        </p:tav>
                                        <p:tav tm="100000">
                                          <p:val>
                                            <p:strVal val="#ppt_h"/>
                                          </p:val>
                                        </p:tav>
                                      </p:tavLst>
                                    </p:anim>
                                    <p:animEffect transition="in" filter="fade">
                                      <p:cBhvr>
                                        <p:cTn id="44" dur="500"/>
                                        <p:tgtEl>
                                          <p:spTgt spid="61"/>
                                        </p:tgtEl>
                                      </p:cBhvr>
                                    </p:animEffect>
                                  </p:childTnLst>
                                </p:cTn>
                              </p:par>
                              <p:par>
                                <p:cTn id="45" presetID="53" presetClass="entr" presetSubtype="16"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p:cTn id="47" dur="500" fill="hold"/>
                                        <p:tgtEl>
                                          <p:spTgt spid="62"/>
                                        </p:tgtEl>
                                        <p:attrNameLst>
                                          <p:attrName>ppt_w</p:attrName>
                                        </p:attrNameLst>
                                      </p:cBhvr>
                                      <p:tavLst>
                                        <p:tav tm="0">
                                          <p:val>
                                            <p:fltVal val="0"/>
                                          </p:val>
                                        </p:tav>
                                        <p:tav tm="100000">
                                          <p:val>
                                            <p:strVal val="#ppt_w"/>
                                          </p:val>
                                        </p:tav>
                                      </p:tavLst>
                                    </p:anim>
                                    <p:anim calcmode="lin" valueType="num">
                                      <p:cBhvr>
                                        <p:cTn id="48" dur="500" fill="hold"/>
                                        <p:tgtEl>
                                          <p:spTgt spid="62"/>
                                        </p:tgtEl>
                                        <p:attrNameLst>
                                          <p:attrName>ppt_h</p:attrName>
                                        </p:attrNameLst>
                                      </p:cBhvr>
                                      <p:tavLst>
                                        <p:tav tm="0">
                                          <p:val>
                                            <p:fltVal val="0"/>
                                          </p:val>
                                        </p:tav>
                                        <p:tav tm="100000">
                                          <p:val>
                                            <p:strVal val="#ppt_h"/>
                                          </p:val>
                                        </p:tav>
                                      </p:tavLst>
                                    </p:anim>
                                    <p:animEffect transition="in" filter="fade">
                                      <p:cBhvr>
                                        <p:cTn id="49" dur="500"/>
                                        <p:tgtEl>
                                          <p:spTgt spid="62"/>
                                        </p:tgtEl>
                                      </p:cBhvr>
                                    </p:animEffect>
                                  </p:childTnLst>
                                </p:cTn>
                              </p:par>
                              <p:par>
                                <p:cTn id="50" presetID="53" presetClass="entr" presetSubtype="16" fill="hold" nodeType="with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p:cTn id="52" dur="500" fill="hold"/>
                                        <p:tgtEl>
                                          <p:spTgt spid="63"/>
                                        </p:tgtEl>
                                        <p:attrNameLst>
                                          <p:attrName>ppt_w</p:attrName>
                                        </p:attrNameLst>
                                      </p:cBhvr>
                                      <p:tavLst>
                                        <p:tav tm="0">
                                          <p:val>
                                            <p:fltVal val="0"/>
                                          </p:val>
                                        </p:tav>
                                        <p:tav tm="100000">
                                          <p:val>
                                            <p:strVal val="#ppt_w"/>
                                          </p:val>
                                        </p:tav>
                                      </p:tavLst>
                                    </p:anim>
                                    <p:anim calcmode="lin" valueType="num">
                                      <p:cBhvr>
                                        <p:cTn id="53" dur="500" fill="hold"/>
                                        <p:tgtEl>
                                          <p:spTgt spid="63"/>
                                        </p:tgtEl>
                                        <p:attrNameLst>
                                          <p:attrName>ppt_h</p:attrName>
                                        </p:attrNameLst>
                                      </p:cBhvr>
                                      <p:tavLst>
                                        <p:tav tm="0">
                                          <p:val>
                                            <p:fltVal val="0"/>
                                          </p:val>
                                        </p:tav>
                                        <p:tav tm="100000">
                                          <p:val>
                                            <p:strVal val="#ppt_h"/>
                                          </p:val>
                                        </p:tav>
                                      </p:tavLst>
                                    </p:anim>
                                    <p:animEffect transition="in" filter="fade">
                                      <p:cBhvr>
                                        <p:cTn id="54" dur="500"/>
                                        <p:tgtEl>
                                          <p:spTgt spid="63"/>
                                        </p:tgtEl>
                                      </p:cBhvr>
                                    </p:animEffect>
                                  </p:childTnLst>
                                </p:cTn>
                              </p:par>
                              <p:par>
                                <p:cTn id="55" presetID="53" presetClass="entr" presetSubtype="16" fill="hold" nodeType="withEffect">
                                  <p:stCondLst>
                                    <p:cond delay="0"/>
                                  </p:stCondLst>
                                  <p:childTnLst>
                                    <p:set>
                                      <p:cBhvr>
                                        <p:cTn id="56" dur="1" fill="hold">
                                          <p:stCondLst>
                                            <p:cond delay="0"/>
                                          </p:stCondLst>
                                        </p:cTn>
                                        <p:tgtEl>
                                          <p:spTgt spid="64"/>
                                        </p:tgtEl>
                                        <p:attrNameLst>
                                          <p:attrName>style.visibility</p:attrName>
                                        </p:attrNameLst>
                                      </p:cBhvr>
                                      <p:to>
                                        <p:strVal val="visible"/>
                                      </p:to>
                                    </p:set>
                                    <p:anim calcmode="lin" valueType="num">
                                      <p:cBhvr>
                                        <p:cTn id="57" dur="500" fill="hold"/>
                                        <p:tgtEl>
                                          <p:spTgt spid="64"/>
                                        </p:tgtEl>
                                        <p:attrNameLst>
                                          <p:attrName>ppt_w</p:attrName>
                                        </p:attrNameLst>
                                      </p:cBhvr>
                                      <p:tavLst>
                                        <p:tav tm="0">
                                          <p:val>
                                            <p:fltVal val="0"/>
                                          </p:val>
                                        </p:tav>
                                        <p:tav tm="100000">
                                          <p:val>
                                            <p:strVal val="#ppt_w"/>
                                          </p:val>
                                        </p:tav>
                                      </p:tavLst>
                                    </p:anim>
                                    <p:anim calcmode="lin" valueType="num">
                                      <p:cBhvr>
                                        <p:cTn id="58" dur="500" fill="hold"/>
                                        <p:tgtEl>
                                          <p:spTgt spid="64"/>
                                        </p:tgtEl>
                                        <p:attrNameLst>
                                          <p:attrName>ppt_h</p:attrName>
                                        </p:attrNameLst>
                                      </p:cBhvr>
                                      <p:tavLst>
                                        <p:tav tm="0">
                                          <p:val>
                                            <p:fltVal val="0"/>
                                          </p:val>
                                        </p:tav>
                                        <p:tav tm="100000">
                                          <p:val>
                                            <p:strVal val="#ppt_h"/>
                                          </p:val>
                                        </p:tav>
                                      </p:tavLst>
                                    </p:anim>
                                    <p:animEffect transition="in" filter="fade">
                                      <p:cBhvr>
                                        <p:cTn id="59" dur="500"/>
                                        <p:tgtEl>
                                          <p:spTgt spid="64"/>
                                        </p:tgtEl>
                                      </p:cBhvr>
                                    </p:animEffect>
                                  </p:childTnLst>
                                </p:cTn>
                              </p:par>
                              <p:par>
                                <p:cTn id="60" presetID="53" presetClass="entr" presetSubtype="16" fill="hold"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par>
                                <p:cTn id="65" presetID="53" presetClass="entr" presetSubtype="16" fill="hold" nodeType="with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p:cTn id="67" dur="500" fill="hold"/>
                                        <p:tgtEl>
                                          <p:spTgt spid="66"/>
                                        </p:tgtEl>
                                        <p:attrNameLst>
                                          <p:attrName>ppt_w</p:attrName>
                                        </p:attrNameLst>
                                      </p:cBhvr>
                                      <p:tavLst>
                                        <p:tav tm="0">
                                          <p:val>
                                            <p:fltVal val="0"/>
                                          </p:val>
                                        </p:tav>
                                        <p:tav tm="100000">
                                          <p:val>
                                            <p:strVal val="#ppt_w"/>
                                          </p:val>
                                        </p:tav>
                                      </p:tavLst>
                                    </p:anim>
                                    <p:anim calcmode="lin" valueType="num">
                                      <p:cBhvr>
                                        <p:cTn id="68" dur="500" fill="hold"/>
                                        <p:tgtEl>
                                          <p:spTgt spid="66"/>
                                        </p:tgtEl>
                                        <p:attrNameLst>
                                          <p:attrName>ppt_h</p:attrName>
                                        </p:attrNameLst>
                                      </p:cBhvr>
                                      <p:tavLst>
                                        <p:tav tm="0">
                                          <p:val>
                                            <p:fltVal val="0"/>
                                          </p:val>
                                        </p:tav>
                                        <p:tav tm="100000">
                                          <p:val>
                                            <p:strVal val="#ppt_h"/>
                                          </p:val>
                                        </p:tav>
                                      </p:tavLst>
                                    </p:anim>
                                    <p:animEffect transition="in" filter="fade">
                                      <p:cBhvr>
                                        <p:cTn id="69" dur="500"/>
                                        <p:tgtEl>
                                          <p:spTgt spid="66"/>
                                        </p:tgtEl>
                                      </p:cBhvr>
                                    </p:animEffect>
                                  </p:childTnLst>
                                </p:cTn>
                              </p:par>
                              <p:par>
                                <p:cTn id="70" presetID="53" presetClass="entr" presetSubtype="16" fill="hold" nodeType="with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nodeType="with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par>
                                <p:cTn id="80" presetID="53" presetClass="entr" presetSubtype="16" fill="hold" nodeType="withEffect">
                                  <p:stCondLst>
                                    <p:cond delay="0"/>
                                  </p:stCondLst>
                                  <p:childTnLst>
                                    <p:set>
                                      <p:cBhvr>
                                        <p:cTn id="81" dur="1" fill="hold">
                                          <p:stCondLst>
                                            <p:cond delay="0"/>
                                          </p:stCondLst>
                                        </p:cTn>
                                        <p:tgtEl>
                                          <p:spTgt spid="69"/>
                                        </p:tgtEl>
                                        <p:attrNameLst>
                                          <p:attrName>style.visibility</p:attrName>
                                        </p:attrNameLst>
                                      </p:cBhvr>
                                      <p:to>
                                        <p:strVal val="visible"/>
                                      </p:to>
                                    </p:set>
                                    <p:anim calcmode="lin" valueType="num">
                                      <p:cBhvr>
                                        <p:cTn id="82" dur="500" fill="hold"/>
                                        <p:tgtEl>
                                          <p:spTgt spid="69"/>
                                        </p:tgtEl>
                                        <p:attrNameLst>
                                          <p:attrName>ppt_w</p:attrName>
                                        </p:attrNameLst>
                                      </p:cBhvr>
                                      <p:tavLst>
                                        <p:tav tm="0">
                                          <p:val>
                                            <p:fltVal val="0"/>
                                          </p:val>
                                        </p:tav>
                                        <p:tav tm="100000">
                                          <p:val>
                                            <p:strVal val="#ppt_w"/>
                                          </p:val>
                                        </p:tav>
                                      </p:tavLst>
                                    </p:anim>
                                    <p:anim calcmode="lin" valueType="num">
                                      <p:cBhvr>
                                        <p:cTn id="83" dur="500" fill="hold"/>
                                        <p:tgtEl>
                                          <p:spTgt spid="69"/>
                                        </p:tgtEl>
                                        <p:attrNameLst>
                                          <p:attrName>ppt_h</p:attrName>
                                        </p:attrNameLst>
                                      </p:cBhvr>
                                      <p:tavLst>
                                        <p:tav tm="0">
                                          <p:val>
                                            <p:fltVal val="0"/>
                                          </p:val>
                                        </p:tav>
                                        <p:tav tm="100000">
                                          <p:val>
                                            <p:strVal val="#ppt_h"/>
                                          </p:val>
                                        </p:tav>
                                      </p:tavLst>
                                    </p:anim>
                                    <p:animEffect transition="in" filter="fade">
                                      <p:cBhvr>
                                        <p:cTn id="84" dur="500"/>
                                        <p:tgtEl>
                                          <p:spTgt spid="69"/>
                                        </p:tgtEl>
                                      </p:cBhvr>
                                    </p:animEffect>
                                  </p:childTnLst>
                                </p:cTn>
                              </p:par>
                              <p:par>
                                <p:cTn id="85" presetID="53" presetClass="entr" presetSubtype="16" fill="hold" nodeType="withEffect">
                                  <p:stCondLst>
                                    <p:cond delay="0"/>
                                  </p:stCondLst>
                                  <p:childTnLst>
                                    <p:set>
                                      <p:cBhvr>
                                        <p:cTn id="86" dur="1" fill="hold">
                                          <p:stCondLst>
                                            <p:cond delay="0"/>
                                          </p:stCondLst>
                                        </p:cTn>
                                        <p:tgtEl>
                                          <p:spTgt spid="70"/>
                                        </p:tgtEl>
                                        <p:attrNameLst>
                                          <p:attrName>style.visibility</p:attrName>
                                        </p:attrNameLst>
                                      </p:cBhvr>
                                      <p:to>
                                        <p:strVal val="visible"/>
                                      </p:to>
                                    </p:set>
                                    <p:anim calcmode="lin" valueType="num">
                                      <p:cBhvr>
                                        <p:cTn id="87" dur="500" fill="hold"/>
                                        <p:tgtEl>
                                          <p:spTgt spid="70"/>
                                        </p:tgtEl>
                                        <p:attrNameLst>
                                          <p:attrName>ppt_w</p:attrName>
                                        </p:attrNameLst>
                                      </p:cBhvr>
                                      <p:tavLst>
                                        <p:tav tm="0">
                                          <p:val>
                                            <p:fltVal val="0"/>
                                          </p:val>
                                        </p:tav>
                                        <p:tav tm="100000">
                                          <p:val>
                                            <p:strVal val="#ppt_w"/>
                                          </p:val>
                                        </p:tav>
                                      </p:tavLst>
                                    </p:anim>
                                    <p:anim calcmode="lin" valueType="num">
                                      <p:cBhvr>
                                        <p:cTn id="88" dur="500" fill="hold"/>
                                        <p:tgtEl>
                                          <p:spTgt spid="70"/>
                                        </p:tgtEl>
                                        <p:attrNameLst>
                                          <p:attrName>ppt_h</p:attrName>
                                        </p:attrNameLst>
                                      </p:cBhvr>
                                      <p:tavLst>
                                        <p:tav tm="0">
                                          <p:val>
                                            <p:fltVal val="0"/>
                                          </p:val>
                                        </p:tav>
                                        <p:tav tm="100000">
                                          <p:val>
                                            <p:strVal val="#ppt_h"/>
                                          </p:val>
                                        </p:tav>
                                      </p:tavLst>
                                    </p:anim>
                                    <p:animEffect transition="in" filter="fade">
                                      <p:cBhvr>
                                        <p:cTn id="89" dur="500"/>
                                        <p:tgtEl>
                                          <p:spTgt spid="70"/>
                                        </p:tgtEl>
                                      </p:cBhvr>
                                    </p:animEffect>
                                  </p:childTnLst>
                                </p:cTn>
                              </p:par>
                              <p:par>
                                <p:cTn id="90" presetID="53" presetClass="entr" presetSubtype="16" fill="hold" nodeType="withEffect">
                                  <p:stCondLst>
                                    <p:cond delay="0"/>
                                  </p:stCondLst>
                                  <p:childTnLst>
                                    <p:set>
                                      <p:cBhvr>
                                        <p:cTn id="91" dur="1" fill="hold">
                                          <p:stCondLst>
                                            <p:cond delay="0"/>
                                          </p:stCondLst>
                                        </p:cTn>
                                        <p:tgtEl>
                                          <p:spTgt spid="71"/>
                                        </p:tgtEl>
                                        <p:attrNameLst>
                                          <p:attrName>style.visibility</p:attrName>
                                        </p:attrNameLst>
                                      </p:cBhvr>
                                      <p:to>
                                        <p:strVal val="visible"/>
                                      </p:to>
                                    </p:set>
                                    <p:anim calcmode="lin" valueType="num">
                                      <p:cBhvr>
                                        <p:cTn id="92" dur="500" fill="hold"/>
                                        <p:tgtEl>
                                          <p:spTgt spid="71"/>
                                        </p:tgtEl>
                                        <p:attrNameLst>
                                          <p:attrName>ppt_w</p:attrName>
                                        </p:attrNameLst>
                                      </p:cBhvr>
                                      <p:tavLst>
                                        <p:tav tm="0">
                                          <p:val>
                                            <p:fltVal val="0"/>
                                          </p:val>
                                        </p:tav>
                                        <p:tav tm="100000">
                                          <p:val>
                                            <p:strVal val="#ppt_w"/>
                                          </p:val>
                                        </p:tav>
                                      </p:tavLst>
                                    </p:anim>
                                    <p:anim calcmode="lin" valueType="num">
                                      <p:cBhvr>
                                        <p:cTn id="93" dur="500" fill="hold"/>
                                        <p:tgtEl>
                                          <p:spTgt spid="71"/>
                                        </p:tgtEl>
                                        <p:attrNameLst>
                                          <p:attrName>ppt_h</p:attrName>
                                        </p:attrNameLst>
                                      </p:cBhvr>
                                      <p:tavLst>
                                        <p:tav tm="0">
                                          <p:val>
                                            <p:fltVal val="0"/>
                                          </p:val>
                                        </p:tav>
                                        <p:tav tm="100000">
                                          <p:val>
                                            <p:strVal val="#ppt_h"/>
                                          </p:val>
                                        </p:tav>
                                      </p:tavLst>
                                    </p:anim>
                                    <p:animEffect transition="in" filter="fade">
                                      <p:cBhvr>
                                        <p:cTn id="94" dur="500"/>
                                        <p:tgtEl>
                                          <p:spTgt spid="71"/>
                                        </p:tgtEl>
                                      </p:cBhvr>
                                    </p:animEffect>
                                  </p:childTnLst>
                                </p:cTn>
                              </p:par>
                              <p:par>
                                <p:cTn id="95" presetID="53" presetClass="entr" presetSubtype="16" fill="hold" nodeType="withEffect">
                                  <p:stCondLst>
                                    <p:cond delay="0"/>
                                  </p:stCondLst>
                                  <p:childTnLst>
                                    <p:set>
                                      <p:cBhvr>
                                        <p:cTn id="96" dur="1" fill="hold">
                                          <p:stCondLst>
                                            <p:cond delay="0"/>
                                          </p:stCondLst>
                                        </p:cTn>
                                        <p:tgtEl>
                                          <p:spTgt spid="72"/>
                                        </p:tgtEl>
                                        <p:attrNameLst>
                                          <p:attrName>style.visibility</p:attrName>
                                        </p:attrNameLst>
                                      </p:cBhvr>
                                      <p:to>
                                        <p:strVal val="visible"/>
                                      </p:to>
                                    </p:set>
                                    <p:anim calcmode="lin" valueType="num">
                                      <p:cBhvr>
                                        <p:cTn id="97" dur="500" fill="hold"/>
                                        <p:tgtEl>
                                          <p:spTgt spid="72"/>
                                        </p:tgtEl>
                                        <p:attrNameLst>
                                          <p:attrName>ppt_w</p:attrName>
                                        </p:attrNameLst>
                                      </p:cBhvr>
                                      <p:tavLst>
                                        <p:tav tm="0">
                                          <p:val>
                                            <p:fltVal val="0"/>
                                          </p:val>
                                        </p:tav>
                                        <p:tav tm="100000">
                                          <p:val>
                                            <p:strVal val="#ppt_w"/>
                                          </p:val>
                                        </p:tav>
                                      </p:tavLst>
                                    </p:anim>
                                    <p:anim calcmode="lin" valueType="num">
                                      <p:cBhvr>
                                        <p:cTn id="98" dur="500" fill="hold"/>
                                        <p:tgtEl>
                                          <p:spTgt spid="72"/>
                                        </p:tgtEl>
                                        <p:attrNameLst>
                                          <p:attrName>ppt_h</p:attrName>
                                        </p:attrNameLst>
                                      </p:cBhvr>
                                      <p:tavLst>
                                        <p:tav tm="0">
                                          <p:val>
                                            <p:fltVal val="0"/>
                                          </p:val>
                                        </p:tav>
                                        <p:tav tm="100000">
                                          <p:val>
                                            <p:strVal val="#ppt_h"/>
                                          </p:val>
                                        </p:tav>
                                      </p:tavLst>
                                    </p:anim>
                                    <p:animEffect transition="in" filter="fade">
                                      <p:cBhvr>
                                        <p:cTn id="99" dur="500"/>
                                        <p:tgtEl>
                                          <p:spTgt spid="72"/>
                                        </p:tgtEl>
                                      </p:cBhvr>
                                    </p:animEffect>
                                  </p:childTnLst>
                                </p:cTn>
                              </p:par>
                              <p:par>
                                <p:cTn id="100" presetID="53" presetClass="entr" presetSubtype="16" fill="hold" nodeType="withEffect">
                                  <p:stCondLst>
                                    <p:cond delay="0"/>
                                  </p:stCondLst>
                                  <p:childTnLst>
                                    <p:set>
                                      <p:cBhvr>
                                        <p:cTn id="101" dur="1" fill="hold">
                                          <p:stCondLst>
                                            <p:cond delay="0"/>
                                          </p:stCondLst>
                                        </p:cTn>
                                        <p:tgtEl>
                                          <p:spTgt spid="73"/>
                                        </p:tgtEl>
                                        <p:attrNameLst>
                                          <p:attrName>style.visibility</p:attrName>
                                        </p:attrNameLst>
                                      </p:cBhvr>
                                      <p:to>
                                        <p:strVal val="visible"/>
                                      </p:to>
                                    </p:set>
                                    <p:anim calcmode="lin" valueType="num">
                                      <p:cBhvr>
                                        <p:cTn id="102" dur="500" fill="hold"/>
                                        <p:tgtEl>
                                          <p:spTgt spid="73"/>
                                        </p:tgtEl>
                                        <p:attrNameLst>
                                          <p:attrName>ppt_w</p:attrName>
                                        </p:attrNameLst>
                                      </p:cBhvr>
                                      <p:tavLst>
                                        <p:tav tm="0">
                                          <p:val>
                                            <p:fltVal val="0"/>
                                          </p:val>
                                        </p:tav>
                                        <p:tav tm="100000">
                                          <p:val>
                                            <p:strVal val="#ppt_w"/>
                                          </p:val>
                                        </p:tav>
                                      </p:tavLst>
                                    </p:anim>
                                    <p:anim calcmode="lin" valueType="num">
                                      <p:cBhvr>
                                        <p:cTn id="103" dur="500" fill="hold"/>
                                        <p:tgtEl>
                                          <p:spTgt spid="73"/>
                                        </p:tgtEl>
                                        <p:attrNameLst>
                                          <p:attrName>ppt_h</p:attrName>
                                        </p:attrNameLst>
                                      </p:cBhvr>
                                      <p:tavLst>
                                        <p:tav tm="0">
                                          <p:val>
                                            <p:fltVal val="0"/>
                                          </p:val>
                                        </p:tav>
                                        <p:tav tm="100000">
                                          <p:val>
                                            <p:strVal val="#ppt_h"/>
                                          </p:val>
                                        </p:tav>
                                      </p:tavLst>
                                    </p:anim>
                                    <p:animEffect transition="in" filter="fade">
                                      <p:cBhvr>
                                        <p:cTn id="104" dur="500"/>
                                        <p:tgtEl>
                                          <p:spTgt spid="73"/>
                                        </p:tgtEl>
                                      </p:cBhvr>
                                    </p:animEffect>
                                  </p:childTnLst>
                                </p:cTn>
                              </p:par>
                              <p:par>
                                <p:cTn id="105" presetID="53" presetClass="entr" presetSubtype="16" fill="hold" nodeType="with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500" fill="hold"/>
                                        <p:tgtEl>
                                          <p:spTgt spid="74"/>
                                        </p:tgtEl>
                                        <p:attrNameLst>
                                          <p:attrName>ppt_w</p:attrName>
                                        </p:attrNameLst>
                                      </p:cBhvr>
                                      <p:tavLst>
                                        <p:tav tm="0">
                                          <p:val>
                                            <p:fltVal val="0"/>
                                          </p:val>
                                        </p:tav>
                                        <p:tav tm="100000">
                                          <p:val>
                                            <p:strVal val="#ppt_w"/>
                                          </p:val>
                                        </p:tav>
                                      </p:tavLst>
                                    </p:anim>
                                    <p:anim calcmode="lin" valueType="num">
                                      <p:cBhvr>
                                        <p:cTn id="108" dur="500" fill="hold"/>
                                        <p:tgtEl>
                                          <p:spTgt spid="74"/>
                                        </p:tgtEl>
                                        <p:attrNameLst>
                                          <p:attrName>ppt_h</p:attrName>
                                        </p:attrNameLst>
                                      </p:cBhvr>
                                      <p:tavLst>
                                        <p:tav tm="0">
                                          <p:val>
                                            <p:fltVal val="0"/>
                                          </p:val>
                                        </p:tav>
                                        <p:tav tm="100000">
                                          <p:val>
                                            <p:strVal val="#ppt_h"/>
                                          </p:val>
                                        </p:tav>
                                      </p:tavLst>
                                    </p:anim>
                                    <p:animEffect transition="in" filter="fade">
                                      <p:cBhvr>
                                        <p:cTn id="109" dur="500"/>
                                        <p:tgtEl>
                                          <p:spTgt spid="74"/>
                                        </p:tgtEl>
                                      </p:cBhvr>
                                    </p:animEffect>
                                  </p:childTnLst>
                                </p:cTn>
                              </p:par>
                              <p:par>
                                <p:cTn id="110" presetID="53" presetClass="entr" presetSubtype="16" fill="hold" nodeType="withEffect">
                                  <p:stCondLst>
                                    <p:cond delay="0"/>
                                  </p:stCondLst>
                                  <p:childTnLst>
                                    <p:set>
                                      <p:cBhvr>
                                        <p:cTn id="111" dur="1" fill="hold">
                                          <p:stCondLst>
                                            <p:cond delay="0"/>
                                          </p:stCondLst>
                                        </p:cTn>
                                        <p:tgtEl>
                                          <p:spTgt spid="75"/>
                                        </p:tgtEl>
                                        <p:attrNameLst>
                                          <p:attrName>style.visibility</p:attrName>
                                        </p:attrNameLst>
                                      </p:cBhvr>
                                      <p:to>
                                        <p:strVal val="visible"/>
                                      </p:to>
                                    </p:set>
                                    <p:anim calcmode="lin" valueType="num">
                                      <p:cBhvr>
                                        <p:cTn id="112" dur="500" fill="hold"/>
                                        <p:tgtEl>
                                          <p:spTgt spid="75"/>
                                        </p:tgtEl>
                                        <p:attrNameLst>
                                          <p:attrName>ppt_w</p:attrName>
                                        </p:attrNameLst>
                                      </p:cBhvr>
                                      <p:tavLst>
                                        <p:tav tm="0">
                                          <p:val>
                                            <p:fltVal val="0"/>
                                          </p:val>
                                        </p:tav>
                                        <p:tav tm="100000">
                                          <p:val>
                                            <p:strVal val="#ppt_w"/>
                                          </p:val>
                                        </p:tav>
                                      </p:tavLst>
                                    </p:anim>
                                    <p:anim calcmode="lin" valueType="num">
                                      <p:cBhvr>
                                        <p:cTn id="113" dur="500" fill="hold"/>
                                        <p:tgtEl>
                                          <p:spTgt spid="75"/>
                                        </p:tgtEl>
                                        <p:attrNameLst>
                                          <p:attrName>ppt_h</p:attrName>
                                        </p:attrNameLst>
                                      </p:cBhvr>
                                      <p:tavLst>
                                        <p:tav tm="0">
                                          <p:val>
                                            <p:fltVal val="0"/>
                                          </p:val>
                                        </p:tav>
                                        <p:tav tm="100000">
                                          <p:val>
                                            <p:strVal val="#ppt_h"/>
                                          </p:val>
                                        </p:tav>
                                      </p:tavLst>
                                    </p:anim>
                                    <p:animEffect transition="in" filter="fade">
                                      <p:cBhvr>
                                        <p:cTn id="114" dur="500"/>
                                        <p:tgtEl>
                                          <p:spTgt spid="75"/>
                                        </p:tgtEl>
                                      </p:cBhvr>
                                    </p:animEffect>
                                  </p:childTnLst>
                                </p:cTn>
                              </p:par>
                              <p:par>
                                <p:cTn id="115" presetID="53" presetClass="entr" presetSubtype="16" fill="hold" nodeType="withEffect">
                                  <p:stCondLst>
                                    <p:cond delay="0"/>
                                  </p:stCondLst>
                                  <p:childTnLst>
                                    <p:set>
                                      <p:cBhvr>
                                        <p:cTn id="116" dur="1" fill="hold">
                                          <p:stCondLst>
                                            <p:cond delay="0"/>
                                          </p:stCondLst>
                                        </p:cTn>
                                        <p:tgtEl>
                                          <p:spTgt spid="76"/>
                                        </p:tgtEl>
                                        <p:attrNameLst>
                                          <p:attrName>style.visibility</p:attrName>
                                        </p:attrNameLst>
                                      </p:cBhvr>
                                      <p:to>
                                        <p:strVal val="visible"/>
                                      </p:to>
                                    </p:set>
                                    <p:anim calcmode="lin" valueType="num">
                                      <p:cBhvr>
                                        <p:cTn id="117" dur="500" fill="hold"/>
                                        <p:tgtEl>
                                          <p:spTgt spid="76"/>
                                        </p:tgtEl>
                                        <p:attrNameLst>
                                          <p:attrName>ppt_w</p:attrName>
                                        </p:attrNameLst>
                                      </p:cBhvr>
                                      <p:tavLst>
                                        <p:tav tm="0">
                                          <p:val>
                                            <p:fltVal val="0"/>
                                          </p:val>
                                        </p:tav>
                                        <p:tav tm="100000">
                                          <p:val>
                                            <p:strVal val="#ppt_w"/>
                                          </p:val>
                                        </p:tav>
                                      </p:tavLst>
                                    </p:anim>
                                    <p:anim calcmode="lin" valueType="num">
                                      <p:cBhvr>
                                        <p:cTn id="118" dur="500" fill="hold"/>
                                        <p:tgtEl>
                                          <p:spTgt spid="76"/>
                                        </p:tgtEl>
                                        <p:attrNameLst>
                                          <p:attrName>ppt_h</p:attrName>
                                        </p:attrNameLst>
                                      </p:cBhvr>
                                      <p:tavLst>
                                        <p:tav tm="0">
                                          <p:val>
                                            <p:fltVal val="0"/>
                                          </p:val>
                                        </p:tav>
                                        <p:tav tm="100000">
                                          <p:val>
                                            <p:strVal val="#ppt_h"/>
                                          </p:val>
                                        </p:tav>
                                      </p:tavLst>
                                    </p:anim>
                                    <p:animEffect transition="in" filter="fade">
                                      <p:cBhvr>
                                        <p:cTn id="119" dur="500"/>
                                        <p:tgtEl>
                                          <p:spTgt spid="76"/>
                                        </p:tgtEl>
                                      </p:cBhvr>
                                    </p:animEffect>
                                  </p:childTnLst>
                                </p:cTn>
                              </p:par>
                            </p:childTnLst>
                          </p:cTn>
                        </p:par>
                        <p:par>
                          <p:cTn id="120" fill="hold">
                            <p:stCondLst>
                              <p:cond delay="1000"/>
                            </p:stCondLst>
                            <p:childTnLst>
                              <p:par>
                                <p:cTn id="121" presetID="53" presetClass="entr" presetSubtype="16" fill="hold" nodeType="afterEffect">
                                  <p:stCondLst>
                                    <p:cond delay="0"/>
                                  </p:stCondLst>
                                  <p:childTnLst>
                                    <p:set>
                                      <p:cBhvr>
                                        <p:cTn id="122" dur="1" fill="hold">
                                          <p:stCondLst>
                                            <p:cond delay="0"/>
                                          </p:stCondLst>
                                        </p:cTn>
                                        <p:tgtEl>
                                          <p:spTgt spid="31"/>
                                        </p:tgtEl>
                                        <p:attrNameLst>
                                          <p:attrName>style.visibility</p:attrName>
                                        </p:attrNameLst>
                                      </p:cBhvr>
                                      <p:to>
                                        <p:strVal val="visible"/>
                                      </p:to>
                                    </p:set>
                                    <p:anim calcmode="lin" valueType="num">
                                      <p:cBhvr>
                                        <p:cTn id="123" dur="300" fill="hold"/>
                                        <p:tgtEl>
                                          <p:spTgt spid="31"/>
                                        </p:tgtEl>
                                        <p:attrNameLst>
                                          <p:attrName>ppt_w</p:attrName>
                                        </p:attrNameLst>
                                      </p:cBhvr>
                                      <p:tavLst>
                                        <p:tav tm="0">
                                          <p:val>
                                            <p:fltVal val="0"/>
                                          </p:val>
                                        </p:tav>
                                        <p:tav tm="100000">
                                          <p:val>
                                            <p:strVal val="#ppt_w"/>
                                          </p:val>
                                        </p:tav>
                                      </p:tavLst>
                                    </p:anim>
                                    <p:anim calcmode="lin" valueType="num">
                                      <p:cBhvr>
                                        <p:cTn id="124" dur="300" fill="hold"/>
                                        <p:tgtEl>
                                          <p:spTgt spid="31"/>
                                        </p:tgtEl>
                                        <p:attrNameLst>
                                          <p:attrName>ppt_h</p:attrName>
                                        </p:attrNameLst>
                                      </p:cBhvr>
                                      <p:tavLst>
                                        <p:tav tm="0">
                                          <p:val>
                                            <p:fltVal val="0"/>
                                          </p:val>
                                        </p:tav>
                                        <p:tav tm="100000">
                                          <p:val>
                                            <p:strVal val="#ppt_h"/>
                                          </p:val>
                                        </p:tav>
                                      </p:tavLst>
                                    </p:anim>
                                    <p:animEffect transition="in" filter="fade">
                                      <p:cBhvr>
                                        <p:cTn id="125" dur="300"/>
                                        <p:tgtEl>
                                          <p:spTgt spid="31"/>
                                        </p:tgtEl>
                                      </p:cBhvr>
                                    </p:animEffect>
                                  </p:childTnLst>
                                </p:cTn>
                              </p:par>
                            </p:childTnLst>
                          </p:cTn>
                        </p:par>
                        <p:par>
                          <p:cTn id="126" fill="hold">
                            <p:stCondLst>
                              <p:cond delay="1300"/>
                            </p:stCondLst>
                            <p:childTnLst>
                              <p:par>
                                <p:cTn id="127" presetID="53" presetClass="entr" presetSubtype="16" fill="hold" nodeType="afterEffect">
                                  <p:stCondLst>
                                    <p:cond delay="0"/>
                                  </p:stCondLst>
                                  <p:childTnLst>
                                    <p:set>
                                      <p:cBhvr>
                                        <p:cTn id="128" dur="1" fill="hold">
                                          <p:stCondLst>
                                            <p:cond delay="0"/>
                                          </p:stCondLst>
                                        </p:cTn>
                                        <p:tgtEl>
                                          <p:spTgt spid="45"/>
                                        </p:tgtEl>
                                        <p:attrNameLst>
                                          <p:attrName>style.visibility</p:attrName>
                                        </p:attrNameLst>
                                      </p:cBhvr>
                                      <p:to>
                                        <p:strVal val="visible"/>
                                      </p:to>
                                    </p:set>
                                    <p:anim calcmode="lin" valueType="num">
                                      <p:cBhvr>
                                        <p:cTn id="129" dur="300" fill="hold"/>
                                        <p:tgtEl>
                                          <p:spTgt spid="45"/>
                                        </p:tgtEl>
                                        <p:attrNameLst>
                                          <p:attrName>ppt_w</p:attrName>
                                        </p:attrNameLst>
                                      </p:cBhvr>
                                      <p:tavLst>
                                        <p:tav tm="0">
                                          <p:val>
                                            <p:fltVal val="0"/>
                                          </p:val>
                                        </p:tav>
                                        <p:tav tm="100000">
                                          <p:val>
                                            <p:strVal val="#ppt_w"/>
                                          </p:val>
                                        </p:tav>
                                      </p:tavLst>
                                    </p:anim>
                                    <p:anim calcmode="lin" valueType="num">
                                      <p:cBhvr>
                                        <p:cTn id="130" dur="300" fill="hold"/>
                                        <p:tgtEl>
                                          <p:spTgt spid="45"/>
                                        </p:tgtEl>
                                        <p:attrNameLst>
                                          <p:attrName>ppt_h</p:attrName>
                                        </p:attrNameLst>
                                      </p:cBhvr>
                                      <p:tavLst>
                                        <p:tav tm="0">
                                          <p:val>
                                            <p:fltVal val="0"/>
                                          </p:val>
                                        </p:tav>
                                        <p:tav tm="100000">
                                          <p:val>
                                            <p:strVal val="#ppt_h"/>
                                          </p:val>
                                        </p:tav>
                                      </p:tavLst>
                                    </p:anim>
                                    <p:animEffect transition="in" filter="fade">
                                      <p:cBhvr>
                                        <p:cTn id="131" dur="3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39056" y="388257"/>
            <a:ext cx="11314793" cy="6081486"/>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8257"/>
            <a:ext cx="12192000" cy="2540000"/>
          </a:xfrm>
          <a:prstGeom prst="rect">
            <a:avLst/>
          </a:prstGeom>
        </p:spPr>
      </p:pic>
      <p:grpSp>
        <p:nvGrpSpPr>
          <p:cNvPr id="45" name="组合 44"/>
          <p:cNvGrpSpPr/>
          <p:nvPr/>
        </p:nvGrpSpPr>
        <p:grpSpPr>
          <a:xfrm rot="5400000">
            <a:off x="4092078" y="474456"/>
            <a:ext cx="4022133" cy="5232070"/>
            <a:chOff x="927701" y="1006877"/>
            <a:chExt cx="4022133" cy="4514871"/>
          </a:xfrm>
        </p:grpSpPr>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1429" y="1255234"/>
              <a:ext cx="1463043" cy="1527051"/>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3627" y="4223820"/>
              <a:ext cx="1052920" cy="1100780"/>
            </a:xfrm>
            <a:prstGeom prst="rect">
              <a:avLst/>
            </a:prstGeom>
          </p:spPr>
        </p:pic>
        <p:pic>
          <p:nvPicPr>
            <p:cNvPr id="12"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0213" y="1889069"/>
              <a:ext cx="1425177" cy="1295052"/>
            </a:xfrm>
            <a:prstGeom prst="rect">
              <a:avLst/>
            </a:prstGeom>
          </p:spPr>
        </p:pic>
        <p:pic>
          <p:nvPicPr>
            <p:cNvPr id="13" name="图片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12414" y="2825761"/>
              <a:ext cx="1073043" cy="1295051"/>
            </a:xfrm>
            <a:prstGeom prst="rect">
              <a:avLst/>
            </a:prstGeom>
          </p:spPr>
        </p:pic>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63864" y="4378207"/>
              <a:ext cx="1437296" cy="1143541"/>
            </a:xfrm>
            <a:prstGeom prst="rect">
              <a:avLst/>
            </a:prstGeom>
          </p:spPr>
        </p:pic>
        <p:pic>
          <p:nvPicPr>
            <p:cNvPr id="15" name="图片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32940" y="1006877"/>
              <a:ext cx="1577400" cy="1640329"/>
            </a:xfrm>
            <a:prstGeom prst="rect">
              <a:avLst/>
            </a:prstGeom>
          </p:spPr>
        </p:pic>
        <p:pic>
          <p:nvPicPr>
            <p:cNvPr id="16" name="图片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9333" y="3178284"/>
              <a:ext cx="1237788" cy="1123178"/>
            </a:xfrm>
            <a:prstGeom prst="rect">
              <a:avLst/>
            </a:prstGeom>
          </p:spPr>
        </p:pic>
        <p:pic>
          <p:nvPicPr>
            <p:cNvPr id="17" name="图片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27701" y="3759677"/>
              <a:ext cx="831647" cy="802156"/>
            </a:xfrm>
            <a:prstGeom prst="rect">
              <a:avLst/>
            </a:prstGeom>
          </p:spPr>
        </p:pic>
        <p:pic>
          <p:nvPicPr>
            <p:cNvPr id="18" name="图片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36816" y="2695640"/>
              <a:ext cx="1102963" cy="979101"/>
            </a:xfrm>
            <a:prstGeom prst="rect">
              <a:avLst/>
            </a:prstGeom>
          </p:spPr>
        </p:pic>
        <p:pic>
          <p:nvPicPr>
            <p:cNvPr id="19" name="图片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79640" y="1580697"/>
              <a:ext cx="908634" cy="856613"/>
            </a:xfrm>
            <a:prstGeom prst="rect">
              <a:avLst/>
            </a:prstGeom>
          </p:spPr>
        </p:pic>
        <p:pic>
          <p:nvPicPr>
            <p:cNvPr id="20" name="图片 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59743" y="4011395"/>
              <a:ext cx="931916" cy="1091167"/>
            </a:xfrm>
            <a:prstGeom prst="rect">
              <a:avLst/>
            </a:prstGeom>
          </p:spPr>
        </p:pic>
        <p:pic>
          <p:nvPicPr>
            <p:cNvPr id="21" name="图片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65357" y="3555442"/>
              <a:ext cx="1038084" cy="1108862"/>
            </a:xfrm>
            <a:prstGeom prst="rect">
              <a:avLst/>
            </a:prstGeom>
          </p:spPr>
        </p:pic>
        <p:pic>
          <p:nvPicPr>
            <p:cNvPr id="22" name="图片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224355" y="2780546"/>
              <a:ext cx="725479" cy="1002693"/>
            </a:xfrm>
            <a:prstGeom prst="rect">
              <a:avLst/>
            </a:prstGeom>
          </p:spPr>
        </p:pic>
        <p:pic>
          <p:nvPicPr>
            <p:cNvPr id="23" name="图片 2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440329" y="4417409"/>
              <a:ext cx="867036" cy="802156"/>
            </a:xfrm>
            <a:prstGeom prst="rect">
              <a:avLst/>
            </a:prstGeom>
          </p:spPr>
        </p:pic>
        <p:pic>
          <p:nvPicPr>
            <p:cNvPr id="24" name="图片 2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882246" y="4369887"/>
              <a:ext cx="790359" cy="943712"/>
            </a:xfrm>
            <a:prstGeom prst="rect">
              <a:avLst/>
            </a:prstGeom>
          </p:spPr>
        </p:pic>
        <p:pic>
          <p:nvPicPr>
            <p:cNvPr id="25" name="图片 2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622605" y="2502283"/>
              <a:ext cx="778562" cy="678293"/>
            </a:xfrm>
            <a:prstGeom prst="rect">
              <a:avLst/>
            </a:prstGeom>
          </p:spPr>
        </p:pic>
        <p:pic>
          <p:nvPicPr>
            <p:cNvPr id="26" name="图片 25"/>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433196" y="3673193"/>
              <a:ext cx="790359" cy="772664"/>
            </a:xfrm>
            <a:prstGeom prst="rect">
              <a:avLst/>
            </a:prstGeom>
          </p:spPr>
        </p:pic>
        <p:pic>
          <p:nvPicPr>
            <p:cNvPr id="28" name="图片 2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244631" y="2178456"/>
              <a:ext cx="1029434" cy="933132"/>
            </a:xfrm>
            <a:prstGeom prst="rect">
              <a:avLst/>
            </a:prstGeom>
          </p:spPr>
        </p:pic>
        <p:pic>
          <p:nvPicPr>
            <p:cNvPr id="29" name="图片 28"/>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913108" y="1618343"/>
              <a:ext cx="1751766" cy="1504042"/>
            </a:xfrm>
            <a:prstGeom prst="rect">
              <a:avLst/>
            </a:prstGeom>
          </p:spPr>
        </p:pic>
        <p:pic>
          <p:nvPicPr>
            <p:cNvPr id="30" name="图片 29"/>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rot="5400000">
              <a:off x="1043252" y="1876109"/>
              <a:ext cx="3739759" cy="3023622"/>
            </a:xfrm>
            <a:prstGeom prst="rect">
              <a:avLst/>
            </a:prstGeom>
          </p:spPr>
        </p:pic>
      </p:grpSp>
      <p:sp>
        <p:nvSpPr>
          <p:cNvPr id="46" name="文本框 45"/>
          <p:cNvSpPr txBox="1"/>
          <p:nvPr/>
        </p:nvSpPr>
        <p:spPr>
          <a:xfrm>
            <a:off x="4306259" y="2611648"/>
            <a:ext cx="3732457" cy="797654"/>
          </a:xfrm>
          <a:prstGeom prst="rect">
            <a:avLst/>
          </a:prstGeom>
          <a:noFill/>
        </p:spPr>
        <p:txBody>
          <a:bodyPr wrap="square" rtlCol="0">
            <a:spAutoFit/>
          </a:bodyPr>
          <a:lstStyle/>
          <a:p>
            <a:pPr>
              <a:lnSpc>
                <a:spcPts val="5500"/>
              </a:lnSpc>
            </a:pPr>
            <a:r>
              <a:rPr lang="zh-CN" altLang="zh-CN" sz="6000" b="1" dirty="0">
                <a:solidFill>
                  <a:schemeClr val="accent1">
                    <a:lumMod val="75000"/>
                  </a:schemeClr>
                </a:solidFill>
                <a:effectLst>
                  <a:outerShdw blurRad="38100" dist="38100" dir="2700000" algn="tl">
                    <a:srgbClr val="000000">
                      <a:alpha val="43137"/>
                    </a:srgbClr>
                  </a:outerShdw>
                </a:effectLst>
                <a:latin typeface="方正黑体简体"/>
              </a:rPr>
              <a:t>异</a:t>
            </a:r>
            <a:r>
              <a:rPr lang="zh-CN" altLang="zh-CN" sz="6000" b="1" dirty="0" smtClean="0">
                <a:solidFill>
                  <a:schemeClr val="accent1">
                    <a:lumMod val="75000"/>
                  </a:schemeClr>
                </a:solidFill>
                <a:effectLst>
                  <a:outerShdw blurRad="38100" dist="38100" dir="2700000" algn="tl">
                    <a:srgbClr val="000000">
                      <a:alpha val="43137"/>
                    </a:srgbClr>
                  </a:outerShdw>
                </a:effectLst>
                <a:latin typeface="方正黑体简体"/>
              </a:rPr>
              <a:t>化</a:t>
            </a:r>
            <a:r>
              <a:rPr lang="zh-CN" altLang="en-US" sz="6000" b="1" dirty="0" smtClean="0">
                <a:solidFill>
                  <a:schemeClr val="accent1">
                    <a:lumMod val="75000"/>
                  </a:schemeClr>
                </a:solidFill>
                <a:effectLst>
                  <a:outerShdw blurRad="38100" dist="38100" dir="2700000" algn="tl">
                    <a:srgbClr val="000000">
                      <a:alpha val="43137"/>
                    </a:srgbClr>
                  </a:outerShdw>
                </a:effectLst>
                <a:latin typeface="方正黑体简体"/>
              </a:rPr>
              <a:t>翻译</a:t>
            </a:r>
            <a:endParaRPr lang="zh-CN" altLang="en-US" sz="6000" b="1" dirty="0">
              <a:solidFill>
                <a:schemeClr val="accent1">
                  <a:lumMod val="75000"/>
                </a:schemeClr>
              </a:solidFill>
              <a:effectLst>
                <a:outerShdw blurRad="38100" dist="38100" dir="2700000" algn="tl">
                  <a:srgbClr val="000000">
                    <a:alpha val="43137"/>
                  </a:srgbClr>
                </a:outerShdw>
              </a:effectLst>
              <a:latin typeface="方正黑体简体"/>
              <a:ea typeface="博洋柳体" panose="02000600000000000000" pitchFamily="2" charset="-122"/>
              <a:cs typeface="博洋柳体" panose="02000600000000000000" pitchFamily="2" charset="-122"/>
              <a:sym typeface="+mn-lt"/>
            </a:endParaRPr>
          </a:p>
        </p:txBody>
      </p:sp>
      <p:pic>
        <p:nvPicPr>
          <p:cNvPr id="147" name="图片 146"/>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626928" y="3656961"/>
            <a:ext cx="16059808" cy="3201039"/>
          </a:xfrm>
          <a:prstGeom prst="rect">
            <a:avLst/>
          </a:prstGeom>
        </p:spPr>
      </p:pic>
      <p:pic>
        <p:nvPicPr>
          <p:cNvPr id="104" name="图片 103"/>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29350" y="4525276"/>
            <a:ext cx="448057" cy="414529"/>
          </a:xfrm>
          <a:prstGeom prst="rect">
            <a:avLst/>
          </a:prstGeom>
        </p:spPr>
      </p:pic>
      <p:pic>
        <p:nvPicPr>
          <p:cNvPr id="106" name="图片 105"/>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1043870" y="4664966"/>
            <a:ext cx="408433" cy="487681"/>
          </a:xfrm>
          <a:prstGeom prst="rect">
            <a:avLst/>
          </a:prstGeom>
        </p:spPr>
      </p:pic>
      <p:pic>
        <p:nvPicPr>
          <p:cNvPr id="108" name="图片 107"/>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162176" y="3437504"/>
            <a:ext cx="402337" cy="350521"/>
          </a:xfrm>
          <a:prstGeom prst="rect">
            <a:avLst/>
          </a:prstGeom>
        </p:spPr>
      </p:pic>
      <p:pic>
        <p:nvPicPr>
          <p:cNvPr id="110" name="图片 109"/>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7809256" y="4274226"/>
            <a:ext cx="408433" cy="399289"/>
          </a:xfrm>
          <a:prstGeom prst="rect">
            <a:avLst/>
          </a:prstGeom>
        </p:spPr>
      </p:pic>
      <p:pic>
        <p:nvPicPr>
          <p:cNvPr id="112" name="图片 11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715542" y="3690302"/>
            <a:ext cx="613281" cy="686080"/>
          </a:xfrm>
          <a:prstGeom prst="rect">
            <a:avLst/>
          </a:prstGeom>
        </p:spPr>
      </p:pic>
      <p:pic>
        <p:nvPicPr>
          <p:cNvPr id="114" name="图片 113"/>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9217481" y="3109839"/>
            <a:ext cx="944882" cy="856490"/>
          </a:xfrm>
          <a:prstGeom prst="rect">
            <a:avLst/>
          </a:prstGeom>
        </p:spPr>
      </p:pic>
      <p:pic>
        <p:nvPicPr>
          <p:cNvPr id="116" name="图片 115"/>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0229337" y="4394382"/>
            <a:ext cx="905258" cy="777242"/>
          </a:xfrm>
          <a:prstGeom prst="rect">
            <a:avLst/>
          </a:prstGeom>
        </p:spPr>
      </p:pic>
      <p:pic>
        <p:nvPicPr>
          <p:cNvPr id="120" name="图片 119"/>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226706" y="3656961"/>
            <a:ext cx="1353315" cy="1328931"/>
          </a:xfrm>
          <a:prstGeom prst="rect">
            <a:avLst/>
          </a:prstGeom>
        </p:spPr>
      </p:pic>
      <p:pic>
        <p:nvPicPr>
          <p:cNvPr id="122" name="图片 121"/>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0700228" y="3656961"/>
            <a:ext cx="914304" cy="954305"/>
          </a:xfrm>
          <a:prstGeom prst="rect">
            <a:avLst/>
          </a:prstGeom>
        </p:spPr>
      </p:pic>
      <p:pic>
        <p:nvPicPr>
          <p:cNvPr id="124" name="图片 123"/>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873529" y="3764789"/>
            <a:ext cx="701041" cy="637033"/>
          </a:xfrm>
          <a:prstGeom prst="rect">
            <a:avLst/>
          </a:prstGeom>
        </p:spPr>
      </p:pic>
      <p:pic>
        <p:nvPicPr>
          <p:cNvPr id="126" name="图片 125"/>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9520832" y="4182360"/>
            <a:ext cx="530353" cy="640081"/>
          </a:xfrm>
          <a:prstGeom prst="rect">
            <a:avLst/>
          </a:prstGeom>
        </p:spPr>
      </p:pic>
      <p:pic>
        <p:nvPicPr>
          <p:cNvPr id="128" name="图片 127"/>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005318" y="4244342"/>
            <a:ext cx="835154" cy="664465"/>
          </a:xfrm>
          <a:prstGeom prst="rect">
            <a:avLst/>
          </a:prstGeom>
        </p:spPr>
      </p:pic>
      <p:pic>
        <p:nvPicPr>
          <p:cNvPr id="130" name="图片 129"/>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2435672" y="2951070"/>
            <a:ext cx="901885" cy="937864"/>
          </a:xfrm>
          <a:prstGeom prst="rect">
            <a:avLst/>
          </a:prstGeom>
        </p:spPr>
      </p:pic>
      <p:pic>
        <p:nvPicPr>
          <p:cNvPr id="132" name="图片 131"/>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3487110" y="4055202"/>
            <a:ext cx="493777" cy="448057"/>
          </a:xfrm>
          <a:prstGeom prst="rect">
            <a:avLst/>
          </a:prstGeom>
        </p:spPr>
      </p:pic>
      <p:pic>
        <p:nvPicPr>
          <p:cNvPr id="134" name="图片 133"/>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8598254" y="4305311"/>
            <a:ext cx="429769" cy="414529"/>
          </a:xfrm>
          <a:prstGeom prst="rect">
            <a:avLst/>
          </a:prstGeom>
        </p:spPr>
      </p:pic>
      <p:pic>
        <p:nvPicPr>
          <p:cNvPr id="136" name="图片 135"/>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2712704" y="3934438"/>
            <a:ext cx="569977" cy="505969"/>
          </a:xfrm>
          <a:prstGeom prst="rect">
            <a:avLst/>
          </a:prstGeom>
        </p:spPr>
      </p:pic>
      <p:pic>
        <p:nvPicPr>
          <p:cNvPr id="138" name="图片 137"/>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8701251" y="3558009"/>
            <a:ext cx="798578" cy="752858"/>
          </a:xfrm>
          <a:prstGeom prst="rect">
            <a:avLst/>
          </a:prstGeom>
        </p:spPr>
      </p:pic>
      <p:pic>
        <p:nvPicPr>
          <p:cNvPr id="140" name="图片 139"/>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4306259" y="3926719"/>
            <a:ext cx="481585" cy="563881"/>
          </a:xfrm>
          <a:prstGeom prst="rect">
            <a:avLst/>
          </a:prstGeom>
        </p:spPr>
      </p:pic>
      <p:pic>
        <p:nvPicPr>
          <p:cNvPr id="142" name="图片 141"/>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3717031" y="3478276"/>
            <a:ext cx="536449" cy="573025"/>
          </a:xfrm>
          <a:prstGeom prst="rect">
            <a:avLst/>
          </a:prstGeom>
        </p:spPr>
      </p:pic>
      <p:pic>
        <p:nvPicPr>
          <p:cNvPr id="144" name="图片 143"/>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8016631" y="3808986"/>
            <a:ext cx="374905" cy="51816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39056" y="388257"/>
            <a:ext cx="11314793" cy="6081486"/>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lt"/>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04" y="420600"/>
            <a:ext cx="12192000" cy="1925474"/>
          </a:xfrm>
          <a:prstGeom prst="rect">
            <a:avLst/>
          </a:prstGeom>
        </p:spPr>
      </p:pic>
      <p:grpSp>
        <p:nvGrpSpPr>
          <p:cNvPr id="77" name="组合 76"/>
          <p:cNvGrpSpPr/>
          <p:nvPr/>
        </p:nvGrpSpPr>
        <p:grpSpPr>
          <a:xfrm>
            <a:off x="572126" y="388257"/>
            <a:ext cx="925704" cy="968483"/>
            <a:chOff x="572126" y="388257"/>
            <a:chExt cx="925704" cy="968483"/>
          </a:xfrm>
        </p:grpSpPr>
        <p:pic>
          <p:nvPicPr>
            <p:cNvPr id="49" name="图片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112" y="388257"/>
              <a:ext cx="865718" cy="968483"/>
            </a:xfrm>
            <a:prstGeom prst="rect">
              <a:avLst/>
            </a:prstGeom>
          </p:spPr>
        </p:pic>
        <p:sp>
          <p:nvSpPr>
            <p:cNvPr id="50" name="文本框 49"/>
            <p:cNvSpPr txBox="1"/>
            <p:nvPr/>
          </p:nvSpPr>
          <p:spPr>
            <a:xfrm>
              <a:off x="572126" y="552571"/>
              <a:ext cx="892810" cy="706755"/>
            </a:xfrm>
            <a:prstGeom prst="rect">
              <a:avLst/>
            </a:prstGeom>
            <a:noFill/>
          </p:spPr>
          <p:txBody>
            <a:bodyPr wrap="square" rtlCol="0">
              <a:spAutoFit/>
            </a:bodyPr>
            <a:lstStyle/>
            <a:p>
              <a:pPr algn="r"/>
              <a:r>
                <a:rPr lang="en-US" altLang="zh-CN" sz="4000" dirty="0">
                  <a:solidFill>
                    <a:schemeClr val="bg1"/>
                  </a:solidFill>
                  <a:effectLst>
                    <a:outerShdw blurRad="38100" dist="38100" dir="2700000" algn="tl">
                      <a:srgbClr val="000000">
                        <a:alpha val="43137"/>
                      </a:srgbClr>
                    </a:outerShdw>
                  </a:effectLst>
                  <a:ea typeface="FZHei-B01S" panose="02010601030101010101" pitchFamily="2" charset="-122"/>
                  <a:cs typeface="+mn-lt"/>
                  <a:sym typeface="FZHei-B01S" panose="02010601030101010101" pitchFamily="2" charset="-122"/>
                </a:rPr>
                <a:t>04</a:t>
              </a:r>
            </a:p>
          </p:txBody>
        </p:sp>
      </p:gr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1522" y="2699657"/>
            <a:ext cx="14589400" cy="4158343"/>
          </a:xfrm>
          <a:prstGeom prst="rect">
            <a:avLst/>
          </a:prstGeom>
        </p:spPr>
      </p:pic>
      <p:sp>
        <p:nvSpPr>
          <p:cNvPr id="34" name="文本框 33"/>
          <p:cNvSpPr txBox="1"/>
          <p:nvPr/>
        </p:nvSpPr>
        <p:spPr>
          <a:xfrm>
            <a:off x="785165" y="2334697"/>
            <a:ext cx="4220281" cy="3045016"/>
          </a:xfrm>
          <a:prstGeom prst="rect">
            <a:avLst/>
          </a:prstGeom>
          <a:noFill/>
        </p:spPr>
        <p:txBody>
          <a:bodyPr vert="horz" wrap="none" lIns="0" tIns="0" rIns="0" bIns="0" anchor="ctr">
            <a:noAutofit/>
          </a:bodyPr>
          <a:lstStyle/>
          <a:p>
            <a:r>
              <a:rPr lang="zh-CN" altLang="zh-CN" sz="3600" dirty="0">
                <a:solidFill>
                  <a:schemeClr val="accent1">
                    <a:lumMod val="75000"/>
                  </a:schemeClr>
                </a:solidFill>
              </a:rPr>
              <a:t>异化是与归化相对的一</a:t>
            </a:r>
            <a:r>
              <a:rPr lang="zh-CN" altLang="zh-CN" sz="3600" dirty="0" smtClean="0">
                <a:solidFill>
                  <a:schemeClr val="accent1">
                    <a:lumMod val="75000"/>
                  </a:schemeClr>
                </a:solidFill>
              </a:rPr>
              <a:t>种</a:t>
            </a:r>
            <a:endParaRPr lang="en-US" altLang="zh-CN" sz="3600" dirty="0" smtClean="0">
              <a:solidFill>
                <a:schemeClr val="accent1">
                  <a:lumMod val="75000"/>
                </a:schemeClr>
              </a:solidFill>
            </a:endParaRPr>
          </a:p>
          <a:p>
            <a:r>
              <a:rPr lang="zh-CN" altLang="zh-CN" sz="3600" dirty="0" smtClean="0">
                <a:solidFill>
                  <a:schemeClr val="accent1">
                    <a:lumMod val="75000"/>
                  </a:schemeClr>
                </a:solidFill>
              </a:rPr>
              <a:t>翻</a:t>
            </a:r>
            <a:r>
              <a:rPr lang="zh-CN" altLang="zh-CN" sz="3600" dirty="0">
                <a:solidFill>
                  <a:schemeClr val="accent1">
                    <a:lumMod val="75000"/>
                  </a:schemeClr>
                </a:solidFill>
              </a:rPr>
              <a:t>译策略</a:t>
            </a:r>
            <a:r>
              <a:rPr lang="zh-CN" altLang="zh-CN" sz="3600" dirty="0" smtClean="0">
                <a:solidFill>
                  <a:schemeClr val="accent1">
                    <a:lumMod val="75000"/>
                  </a:schemeClr>
                </a:solidFill>
              </a:rPr>
              <a:t>。是</a:t>
            </a:r>
            <a:r>
              <a:rPr lang="zh-CN" altLang="zh-CN" sz="3600" dirty="0">
                <a:solidFill>
                  <a:schemeClr val="accent1">
                    <a:lumMod val="75000"/>
                  </a:schemeClr>
                </a:solidFill>
              </a:rPr>
              <a:t>把源语中</a:t>
            </a:r>
            <a:r>
              <a:rPr lang="zh-CN" altLang="zh-CN" sz="3600" dirty="0" smtClean="0">
                <a:solidFill>
                  <a:schemeClr val="accent1">
                    <a:lumMod val="75000"/>
                  </a:schemeClr>
                </a:solidFill>
              </a:rPr>
              <a:t>带</a:t>
            </a:r>
            <a:endParaRPr lang="en-US" altLang="zh-CN" sz="3600" dirty="0" smtClean="0">
              <a:solidFill>
                <a:schemeClr val="accent1">
                  <a:lumMod val="75000"/>
                </a:schemeClr>
              </a:solidFill>
            </a:endParaRPr>
          </a:p>
          <a:p>
            <a:r>
              <a:rPr lang="zh-CN" altLang="zh-CN" sz="3600" dirty="0" smtClean="0">
                <a:solidFill>
                  <a:schemeClr val="accent1">
                    <a:lumMod val="75000"/>
                  </a:schemeClr>
                </a:solidFill>
              </a:rPr>
              <a:t>有</a:t>
            </a:r>
            <a:r>
              <a:rPr lang="zh-CN" altLang="zh-CN" sz="3600" dirty="0">
                <a:solidFill>
                  <a:schemeClr val="accent1">
                    <a:lumMod val="75000"/>
                  </a:schemeClr>
                </a:solidFill>
              </a:rPr>
              <a:t>民族文化色彩的</a:t>
            </a:r>
            <a:r>
              <a:rPr lang="zh-CN" altLang="zh-CN" sz="3600" dirty="0" smtClean="0">
                <a:solidFill>
                  <a:schemeClr val="accent1">
                    <a:lumMod val="75000"/>
                  </a:schemeClr>
                </a:solidFill>
              </a:rPr>
              <a:t>语言手</a:t>
            </a:r>
            <a:endParaRPr lang="en-US" altLang="zh-CN" sz="3600" dirty="0" smtClean="0">
              <a:solidFill>
                <a:schemeClr val="accent1">
                  <a:lumMod val="75000"/>
                </a:schemeClr>
              </a:solidFill>
            </a:endParaRPr>
          </a:p>
          <a:p>
            <a:r>
              <a:rPr lang="zh-CN" altLang="zh-CN" sz="3600" dirty="0" smtClean="0">
                <a:solidFill>
                  <a:schemeClr val="accent1">
                    <a:lumMod val="75000"/>
                  </a:schemeClr>
                </a:solidFill>
              </a:rPr>
              <a:t>用</a:t>
            </a:r>
            <a:r>
              <a:rPr lang="zh-CN" altLang="zh-CN" sz="3600" dirty="0">
                <a:solidFill>
                  <a:schemeClr val="accent1">
                    <a:lumMod val="75000"/>
                  </a:schemeClr>
                </a:solidFill>
              </a:rPr>
              <a:t>。在不违背译语表达</a:t>
            </a:r>
            <a:r>
              <a:rPr lang="zh-CN" altLang="zh-CN" sz="3600" dirty="0" smtClean="0">
                <a:solidFill>
                  <a:schemeClr val="accent1">
                    <a:lumMod val="75000"/>
                  </a:schemeClr>
                </a:solidFill>
              </a:rPr>
              <a:t>规</a:t>
            </a:r>
            <a:endParaRPr lang="en-US" altLang="zh-CN" sz="3600" dirty="0" smtClean="0">
              <a:solidFill>
                <a:schemeClr val="accent1">
                  <a:lumMod val="75000"/>
                </a:schemeClr>
              </a:solidFill>
            </a:endParaRPr>
          </a:p>
          <a:p>
            <a:r>
              <a:rPr lang="zh-CN" altLang="zh-CN" sz="3600" dirty="0" smtClean="0">
                <a:solidFill>
                  <a:schemeClr val="accent1">
                    <a:lumMod val="75000"/>
                  </a:schemeClr>
                </a:solidFill>
              </a:rPr>
              <a:t>范的前</a:t>
            </a:r>
            <a:r>
              <a:rPr lang="zh-CN" altLang="zh-CN" sz="3600" dirty="0">
                <a:solidFill>
                  <a:schemeClr val="accent1">
                    <a:lumMod val="75000"/>
                  </a:schemeClr>
                </a:solidFill>
              </a:rPr>
              <a:t>提下</a:t>
            </a:r>
            <a:r>
              <a:rPr lang="zh-CN" altLang="zh-CN" sz="3600" dirty="0" smtClean="0">
                <a:solidFill>
                  <a:schemeClr val="accent1">
                    <a:lumMod val="75000"/>
                  </a:schemeClr>
                </a:solidFill>
              </a:rPr>
              <a:t>，按</a:t>
            </a:r>
            <a:r>
              <a:rPr lang="zh-CN" altLang="zh-CN" sz="3600" dirty="0">
                <a:solidFill>
                  <a:schemeClr val="accent1">
                    <a:lumMod val="75000"/>
                  </a:schemeClr>
                </a:solidFill>
              </a:rPr>
              <a:t>照字面</a:t>
            </a:r>
            <a:r>
              <a:rPr lang="zh-CN" altLang="zh-CN" sz="3600" dirty="0" smtClean="0">
                <a:solidFill>
                  <a:schemeClr val="accent1">
                    <a:lumMod val="75000"/>
                  </a:schemeClr>
                </a:solidFill>
              </a:rPr>
              <a:t>意</a:t>
            </a:r>
            <a:endParaRPr lang="en-US" altLang="zh-CN" sz="3600" dirty="0" smtClean="0">
              <a:solidFill>
                <a:schemeClr val="accent1">
                  <a:lumMod val="75000"/>
                </a:schemeClr>
              </a:solidFill>
            </a:endParaRPr>
          </a:p>
          <a:p>
            <a:r>
              <a:rPr lang="zh-CN" altLang="zh-CN" sz="3600" dirty="0" smtClean="0">
                <a:solidFill>
                  <a:schemeClr val="accent1">
                    <a:lumMod val="75000"/>
                  </a:schemeClr>
                </a:solidFill>
              </a:rPr>
              <a:t>思</a:t>
            </a:r>
            <a:r>
              <a:rPr lang="zh-CN" altLang="zh-CN" sz="3600" dirty="0">
                <a:solidFill>
                  <a:schemeClr val="accent1">
                    <a:lumMod val="75000"/>
                  </a:schemeClr>
                </a:solidFill>
              </a:rPr>
              <a:t>用译语</a:t>
            </a:r>
            <a:r>
              <a:rPr lang="zh-CN" altLang="zh-CN" sz="3600" dirty="0" smtClean="0">
                <a:solidFill>
                  <a:schemeClr val="accent1">
                    <a:lumMod val="75000"/>
                  </a:schemeClr>
                </a:solidFill>
              </a:rPr>
              <a:t>表达出</a:t>
            </a:r>
            <a:r>
              <a:rPr lang="zh-CN" altLang="zh-CN" sz="3600" dirty="0">
                <a:solidFill>
                  <a:schemeClr val="accent1">
                    <a:lumMod val="75000"/>
                  </a:schemeClr>
                </a:solidFill>
              </a:rPr>
              <a:t>来。</a:t>
            </a:r>
            <a:endParaRPr lang="en-US" altLang="zh-CN" sz="3600" dirty="0" smtClean="0">
              <a:solidFill>
                <a:schemeClr val="accent1">
                  <a:lumMod val="75000"/>
                </a:schemeClr>
              </a:solidFill>
              <a:latin typeface="方正黑体简体"/>
            </a:endParaRPr>
          </a:p>
        </p:txBody>
      </p:sp>
      <p:pic>
        <p:nvPicPr>
          <p:cNvPr id="54" name="图片 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68419" y="6312149"/>
            <a:ext cx="448057" cy="414529"/>
          </a:xfrm>
          <a:prstGeom prst="rect">
            <a:avLst/>
          </a:prstGeom>
        </p:spPr>
      </p:pic>
      <p:pic>
        <p:nvPicPr>
          <p:cNvPr id="55" name="图片 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10315" y="6301694"/>
            <a:ext cx="408433" cy="487681"/>
          </a:xfrm>
          <a:prstGeom prst="rect">
            <a:avLst/>
          </a:prstGeom>
        </p:spPr>
      </p:pic>
      <p:pic>
        <p:nvPicPr>
          <p:cNvPr id="56" name="图片 5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85802" y="6371379"/>
            <a:ext cx="402337" cy="350521"/>
          </a:xfrm>
          <a:prstGeom prst="rect">
            <a:avLst/>
          </a:prstGeom>
        </p:spPr>
      </p:pic>
      <p:pic>
        <p:nvPicPr>
          <p:cNvPr id="57" name="图片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52565" y="6143778"/>
            <a:ext cx="408433" cy="399289"/>
          </a:xfrm>
          <a:prstGeom prst="rect">
            <a:avLst/>
          </a:prstGeom>
        </p:spPr>
      </p:pic>
      <p:pic>
        <p:nvPicPr>
          <p:cNvPr id="59" name="图片 5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45738" y="5929810"/>
            <a:ext cx="944882" cy="856490"/>
          </a:xfrm>
          <a:prstGeom prst="rect">
            <a:avLst/>
          </a:prstGeom>
        </p:spPr>
      </p:pic>
      <p:pic>
        <p:nvPicPr>
          <p:cNvPr id="60" name="图片 5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05057" y="6072437"/>
            <a:ext cx="905258" cy="777242"/>
          </a:xfrm>
          <a:prstGeom prst="rect">
            <a:avLst/>
          </a:prstGeom>
        </p:spPr>
      </p:pic>
      <p:pic>
        <p:nvPicPr>
          <p:cNvPr id="61" name="图片 6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19908" y="5865429"/>
            <a:ext cx="1059888" cy="1040791"/>
          </a:xfrm>
          <a:prstGeom prst="rect">
            <a:avLst/>
          </a:prstGeom>
        </p:spPr>
      </p:pic>
      <p:pic>
        <p:nvPicPr>
          <p:cNvPr id="62" name="图片 6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499829" y="5944436"/>
            <a:ext cx="806576" cy="841864"/>
          </a:xfrm>
          <a:prstGeom prst="rect">
            <a:avLst/>
          </a:prstGeom>
        </p:spPr>
      </p:pic>
      <p:pic>
        <p:nvPicPr>
          <p:cNvPr id="63" name="图片 6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89637" y="6269187"/>
            <a:ext cx="701041" cy="637033"/>
          </a:xfrm>
          <a:prstGeom prst="rect">
            <a:avLst/>
          </a:prstGeom>
        </p:spPr>
      </p:pic>
      <p:pic>
        <p:nvPicPr>
          <p:cNvPr id="64" name="图片 6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015125" y="6072437"/>
            <a:ext cx="530353" cy="640081"/>
          </a:xfrm>
          <a:prstGeom prst="rect">
            <a:avLst/>
          </a:prstGeom>
        </p:spPr>
      </p:pic>
      <p:pic>
        <p:nvPicPr>
          <p:cNvPr id="65" name="图片 6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702151" y="6124910"/>
            <a:ext cx="835154" cy="664465"/>
          </a:xfrm>
          <a:prstGeom prst="rect">
            <a:avLst/>
          </a:prstGeom>
        </p:spPr>
      </p:pic>
      <p:pic>
        <p:nvPicPr>
          <p:cNvPr id="66" name="图片 6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698672" y="5954235"/>
            <a:ext cx="801678" cy="833659"/>
          </a:xfrm>
          <a:prstGeom prst="rect">
            <a:avLst/>
          </a:prstGeom>
        </p:spPr>
      </p:pic>
      <p:pic>
        <p:nvPicPr>
          <p:cNvPr id="67" name="图片 6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625757" y="6086782"/>
            <a:ext cx="493777" cy="448057"/>
          </a:xfrm>
          <a:prstGeom prst="rect">
            <a:avLst/>
          </a:prstGeom>
        </p:spPr>
      </p:pic>
      <p:pic>
        <p:nvPicPr>
          <p:cNvPr id="68" name="图片 6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572340" y="6338269"/>
            <a:ext cx="429769" cy="414529"/>
          </a:xfrm>
          <a:prstGeom prst="rect">
            <a:avLst/>
          </a:prstGeom>
        </p:spPr>
      </p:pic>
      <p:pic>
        <p:nvPicPr>
          <p:cNvPr id="69" name="图片 6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469690" y="6334718"/>
            <a:ext cx="569977" cy="505969"/>
          </a:xfrm>
          <a:prstGeom prst="rect">
            <a:avLst/>
          </a:prstGeom>
        </p:spPr>
      </p:pic>
      <p:pic>
        <p:nvPicPr>
          <p:cNvPr id="70" name="图片 6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870294" y="6146979"/>
            <a:ext cx="798578" cy="752858"/>
          </a:xfrm>
          <a:prstGeom prst="rect">
            <a:avLst/>
          </a:prstGeom>
        </p:spPr>
      </p:pic>
      <p:pic>
        <p:nvPicPr>
          <p:cNvPr id="71" name="图片 7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436889" y="6315037"/>
            <a:ext cx="481585" cy="563881"/>
          </a:xfrm>
          <a:prstGeom prst="rect">
            <a:avLst/>
          </a:prstGeom>
        </p:spPr>
      </p:pic>
      <p:pic>
        <p:nvPicPr>
          <p:cNvPr id="72" name="图片 7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945728" y="6209584"/>
            <a:ext cx="536449" cy="573025"/>
          </a:xfrm>
          <a:prstGeom prst="rect">
            <a:avLst/>
          </a:prstGeom>
        </p:spPr>
      </p:pic>
      <p:pic>
        <p:nvPicPr>
          <p:cNvPr id="73" name="图片 72"/>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999919" y="6004096"/>
            <a:ext cx="374905" cy="518161"/>
          </a:xfrm>
          <a:prstGeom prst="rect">
            <a:avLst/>
          </a:prstGeom>
        </p:spPr>
      </p:pic>
      <p:pic>
        <p:nvPicPr>
          <p:cNvPr id="74" name="图片 7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11545" y="6143778"/>
            <a:ext cx="569977" cy="505969"/>
          </a:xfrm>
          <a:prstGeom prst="rect">
            <a:avLst/>
          </a:prstGeom>
        </p:spPr>
      </p:pic>
      <p:pic>
        <p:nvPicPr>
          <p:cNvPr id="75" name="图片 7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7607656">
            <a:off x="926469" y="6181973"/>
            <a:ext cx="798578" cy="752858"/>
          </a:xfrm>
          <a:prstGeom prst="rect">
            <a:avLst/>
          </a:prstGeom>
        </p:spPr>
      </p:pic>
      <p:pic>
        <p:nvPicPr>
          <p:cNvPr id="76" name="图片 7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1127382" y="5932215"/>
            <a:ext cx="481585" cy="563881"/>
          </a:xfrm>
          <a:prstGeom prst="rect">
            <a:avLst/>
          </a:prstGeom>
        </p:spPr>
      </p:pic>
      <p:sp>
        <p:nvSpPr>
          <p:cNvPr id="3" name="Прямоугольник 2"/>
          <p:cNvSpPr/>
          <p:nvPr/>
        </p:nvSpPr>
        <p:spPr>
          <a:xfrm>
            <a:off x="6469690" y="2334438"/>
            <a:ext cx="5139277" cy="2862322"/>
          </a:xfrm>
          <a:prstGeom prst="rect">
            <a:avLst/>
          </a:prstGeom>
        </p:spPr>
        <p:txBody>
          <a:bodyPr wrap="square">
            <a:spAutoFit/>
          </a:bodyPr>
          <a:lstStyle/>
          <a:p>
            <a:r>
              <a:rPr lang="zh-CN" altLang="zh-CN" sz="3600" dirty="0">
                <a:solidFill>
                  <a:schemeClr val="accent1">
                    <a:lumMod val="75000"/>
                  </a:schemeClr>
                </a:solidFill>
              </a:rPr>
              <a:t>必要时可</a:t>
            </a:r>
            <a:r>
              <a:rPr lang="zh-CN" altLang="zh-CN" sz="3600" dirty="0" smtClean="0">
                <a:solidFill>
                  <a:schemeClr val="accent1">
                    <a:lumMod val="75000"/>
                  </a:schemeClr>
                </a:solidFill>
              </a:rPr>
              <a:t>加</a:t>
            </a:r>
            <a:r>
              <a:rPr lang="zh-CN" altLang="en-US" sz="3600" dirty="0" smtClean="0">
                <a:solidFill>
                  <a:schemeClr val="accent1">
                    <a:lumMod val="75000"/>
                  </a:schemeClr>
                </a:solidFill>
              </a:rPr>
              <a:t>注</a:t>
            </a:r>
            <a:r>
              <a:rPr lang="zh-CN" altLang="zh-CN" sz="3600" dirty="0" smtClean="0">
                <a:solidFill>
                  <a:schemeClr val="accent1">
                    <a:lumMod val="75000"/>
                  </a:schemeClr>
                </a:solidFill>
              </a:rPr>
              <a:t>进</a:t>
            </a:r>
            <a:r>
              <a:rPr lang="zh-CN" altLang="zh-CN" sz="3600" dirty="0">
                <a:solidFill>
                  <a:schemeClr val="accent1">
                    <a:lumMod val="75000"/>
                  </a:schemeClr>
                </a:solidFill>
              </a:rPr>
              <a:t>行解</a:t>
            </a:r>
            <a:r>
              <a:rPr lang="zh-CN" altLang="zh-CN" sz="3600" dirty="0" smtClean="0">
                <a:solidFill>
                  <a:schemeClr val="accent1">
                    <a:lumMod val="75000"/>
                  </a:schemeClr>
                </a:solidFill>
              </a:rPr>
              <a:t>释</a:t>
            </a:r>
            <a:r>
              <a:rPr lang="zh-CN" altLang="en-US" sz="3600" dirty="0">
                <a:solidFill>
                  <a:schemeClr val="accent1">
                    <a:lumMod val="75000"/>
                  </a:schemeClr>
                </a:solidFill>
              </a:rPr>
              <a:t>。</a:t>
            </a:r>
            <a:r>
              <a:rPr lang="zh-CN" altLang="zh-CN" sz="3600" dirty="0" smtClean="0">
                <a:solidFill>
                  <a:schemeClr val="accent1">
                    <a:lumMod val="75000"/>
                  </a:schemeClr>
                </a:solidFill>
              </a:rPr>
              <a:t>异</a:t>
            </a:r>
            <a:r>
              <a:rPr lang="zh-CN" altLang="zh-CN" sz="3600" dirty="0">
                <a:solidFill>
                  <a:schemeClr val="accent1">
                    <a:lumMod val="75000"/>
                  </a:schemeClr>
                </a:solidFill>
              </a:rPr>
              <a:t>化可以充分传达原文的各种文化信息</a:t>
            </a:r>
            <a:r>
              <a:rPr lang="en-US" altLang="zh-CN" sz="3600" dirty="0">
                <a:solidFill>
                  <a:schemeClr val="accent1">
                    <a:lumMod val="75000"/>
                  </a:schemeClr>
                </a:solidFill>
              </a:rPr>
              <a:t>. </a:t>
            </a:r>
            <a:r>
              <a:rPr lang="zh-CN" altLang="zh-CN" sz="3600" dirty="0">
                <a:solidFill>
                  <a:schemeClr val="accent1">
                    <a:lumMod val="75000"/>
                  </a:schemeClr>
                </a:solidFill>
              </a:rPr>
              <a:t>便译文具有异国情调有利于文化交流和沟通</a:t>
            </a:r>
            <a:r>
              <a:rPr lang="en-US" altLang="zh-CN" sz="3600" dirty="0">
                <a:solidFill>
                  <a:schemeClr val="accent1">
                    <a:lumMod val="75000"/>
                  </a:schemeClr>
                </a:solidFill>
              </a:rPr>
              <a:t>.</a:t>
            </a:r>
            <a:endParaRPr lang="zh-CN" altLang="zh-CN" sz="3600" dirty="0">
              <a:solidFill>
                <a:schemeClr val="accent1">
                  <a:lumMod val="75000"/>
                </a:schemeClr>
              </a:solidFill>
            </a:endParaRPr>
          </a:p>
        </p:txBody>
      </p:sp>
      <p:pic>
        <p:nvPicPr>
          <p:cNvPr id="8" name="Рисунок 7"/>
          <p:cNvPicPr>
            <a:picLocks noChangeAspect="1"/>
          </p:cNvPicPr>
          <p:nvPr/>
        </p:nvPicPr>
        <p:blipFill>
          <a:blip r:embed="rId25"/>
          <a:stretch>
            <a:fillRect/>
          </a:stretch>
        </p:blipFill>
        <p:spPr>
          <a:xfrm>
            <a:off x="8572340" y="1163931"/>
            <a:ext cx="1060796" cy="1042506"/>
          </a:xfrm>
          <a:prstGeom prst="rect">
            <a:avLst/>
          </a:prstGeom>
        </p:spPr>
      </p:pic>
      <p:pic>
        <p:nvPicPr>
          <p:cNvPr id="9" name="Рисунок 8"/>
          <p:cNvPicPr>
            <a:picLocks noChangeAspect="1"/>
          </p:cNvPicPr>
          <p:nvPr/>
        </p:nvPicPr>
        <p:blipFill>
          <a:blip r:embed="rId25"/>
          <a:stretch>
            <a:fillRect/>
          </a:stretch>
        </p:blipFill>
        <p:spPr>
          <a:xfrm>
            <a:off x="3286078" y="1186738"/>
            <a:ext cx="1060796" cy="1042506"/>
          </a:xfrm>
          <a:prstGeom prst="rect">
            <a:avLst/>
          </a:prstGeom>
        </p:spPr>
      </p:pic>
      <p:cxnSp>
        <p:nvCxnSpPr>
          <p:cNvPr id="42" name="Прямая соединительная линия 41"/>
          <p:cNvCxnSpPr/>
          <p:nvPr/>
        </p:nvCxnSpPr>
        <p:spPr>
          <a:xfrm>
            <a:off x="6168788" y="1897039"/>
            <a:ext cx="40943" cy="3482674"/>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0-#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500" fill="hold"/>
                                        <p:tgtEl>
                                          <p:spTgt spid="54"/>
                                        </p:tgtEl>
                                        <p:attrNameLst>
                                          <p:attrName>ppt_w</p:attrName>
                                        </p:attrNameLst>
                                      </p:cBhvr>
                                      <p:tavLst>
                                        <p:tav tm="0">
                                          <p:val>
                                            <p:fltVal val="0"/>
                                          </p:val>
                                        </p:tav>
                                        <p:tav tm="100000">
                                          <p:val>
                                            <p:strVal val="#ppt_w"/>
                                          </p:val>
                                        </p:tav>
                                      </p:tavLst>
                                    </p:anim>
                                    <p:anim calcmode="lin" valueType="num">
                                      <p:cBhvr>
                                        <p:cTn id="13" dur="500" fill="hold"/>
                                        <p:tgtEl>
                                          <p:spTgt spid="54"/>
                                        </p:tgtEl>
                                        <p:attrNameLst>
                                          <p:attrName>ppt_h</p:attrName>
                                        </p:attrNameLst>
                                      </p:cBhvr>
                                      <p:tavLst>
                                        <p:tav tm="0">
                                          <p:val>
                                            <p:fltVal val="0"/>
                                          </p:val>
                                        </p:tav>
                                        <p:tav tm="100000">
                                          <p:val>
                                            <p:strVal val="#ppt_h"/>
                                          </p:val>
                                        </p:tav>
                                      </p:tavLst>
                                    </p:anim>
                                    <p:animEffect transition="in" filter="fade">
                                      <p:cBhvr>
                                        <p:cTn id="14" dur="500"/>
                                        <p:tgtEl>
                                          <p:spTgt spid="54"/>
                                        </p:tgtEl>
                                      </p:cBhvr>
                                    </p:animEffect>
                                  </p:childTnLst>
                                </p:cTn>
                              </p:par>
                              <p:par>
                                <p:cTn id="15" presetID="53" presetClass="entr" presetSubtype="16"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par>
                                <p:cTn id="20" presetID="53" presetClass="entr" presetSubtype="16" fill="hold" nodeType="withEffect">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cBhvr>
                                        <p:cTn id="22" dur="500" fill="hold"/>
                                        <p:tgtEl>
                                          <p:spTgt spid="56"/>
                                        </p:tgtEl>
                                        <p:attrNameLst>
                                          <p:attrName>ppt_w</p:attrName>
                                        </p:attrNameLst>
                                      </p:cBhvr>
                                      <p:tavLst>
                                        <p:tav tm="0">
                                          <p:val>
                                            <p:fltVal val="0"/>
                                          </p:val>
                                        </p:tav>
                                        <p:tav tm="100000">
                                          <p:val>
                                            <p:strVal val="#ppt_w"/>
                                          </p:val>
                                        </p:tav>
                                      </p:tavLst>
                                    </p:anim>
                                    <p:anim calcmode="lin" valueType="num">
                                      <p:cBhvr>
                                        <p:cTn id="23" dur="500" fill="hold"/>
                                        <p:tgtEl>
                                          <p:spTgt spid="56"/>
                                        </p:tgtEl>
                                        <p:attrNameLst>
                                          <p:attrName>ppt_h</p:attrName>
                                        </p:attrNameLst>
                                      </p:cBhvr>
                                      <p:tavLst>
                                        <p:tav tm="0">
                                          <p:val>
                                            <p:fltVal val="0"/>
                                          </p:val>
                                        </p:tav>
                                        <p:tav tm="100000">
                                          <p:val>
                                            <p:strVal val="#ppt_h"/>
                                          </p:val>
                                        </p:tav>
                                      </p:tavLst>
                                    </p:anim>
                                    <p:animEffect transition="in" filter="fade">
                                      <p:cBhvr>
                                        <p:cTn id="24" dur="500"/>
                                        <p:tgtEl>
                                          <p:spTgt spid="56"/>
                                        </p:tgtEl>
                                      </p:cBhvr>
                                    </p:animEffect>
                                  </p:childTnLst>
                                </p:cTn>
                              </p:par>
                              <p:par>
                                <p:cTn id="25" presetID="53" presetClass="entr" presetSubtype="16" fill="hold" nodeType="with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p:cTn id="27" dur="500" fill="hold"/>
                                        <p:tgtEl>
                                          <p:spTgt spid="57"/>
                                        </p:tgtEl>
                                        <p:attrNameLst>
                                          <p:attrName>ppt_w</p:attrName>
                                        </p:attrNameLst>
                                      </p:cBhvr>
                                      <p:tavLst>
                                        <p:tav tm="0">
                                          <p:val>
                                            <p:fltVal val="0"/>
                                          </p:val>
                                        </p:tav>
                                        <p:tav tm="100000">
                                          <p:val>
                                            <p:strVal val="#ppt_w"/>
                                          </p:val>
                                        </p:tav>
                                      </p:tavLst>
                                    </p:anim>
                                    <p:anim calcmode="lin" valueType="num">
                                      <p:cBhvr>
                                        <p:cTn id="28" dur="500" fill="hold"/>
                                        <p:tgtEl>
                                          <p:spTgt spid="57"/>
                                        </p:tgtEl>
                                        <p:attrNameLst>
                                          <p:attrName>ppt_h</p:attrName>
                                        </p:attrNameLst>
                                      </p:cBhvr>
                                      <p:tavLst>
                                        <p:tav tm="0">
                                          <p:val>
                                            <p:fltVal val="0"/>
                                          </p:val>
                                        </p:tav>
                                        <p:tav tm="100000">
                                          <p:val>
                                            <p:strVal val="#ppt_h"/>
                                          </p:val>
                                        </p:tav>
                                      </p:tavLst>
                                    </p:anim>
                                    <p:animEffect transition="in" filter="fade">
                                      <p:cBhvr>
                                        <p:cTn id="29" dur="500"/>
                                        <p:tgtEl>
                                          <p:spTgt spid="57"/>
                                        </p:tgtEl>
                                      </p:cBhvr>
                                    </p:animEffect>
                                  </p:childTnLst>
                                </p:cTn>
                              </p:par>
                              <p:par>
                                <p:cTn id="30" presetID="53" presetClass="entr" presetSubtype="16" fill="hold" nodeType="with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nodeType="with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53" presetClass="entr" presetSubtype="16" fill="hold" nodeType="withEffect">
                                  <p:stCondLst>
                                    <p:cond delay="0"/>
                                  </p:stCondLst>
                                  <p:childTnLst>
                                    <p:set>
                                      <p:cBhvr>
                                        <p:cTn id="41" dur="1" fill="hold">
                                          <p:stCondLst>
                                            <p:cond delay="0"/>
                                          </p:stCondLst>
                                        </p:cTn>
                                        <p:tgtEl>
                                          <p:spTgt spid="61"/>
                                        </p:tgtEl>
                                        <p:attrNameLst>
                                          <p:attrName>style.visibility</p:attrName>
                                        </p:attrNameLst>
                                      </p:cBhvr>
                                      <p:to>
                                        <p:strVal val="visible"/>
                                      </p:to>
                                    </p:set>
                                    <p:anim calcmode="lin" valueType="num">
                                      <p:cBhvr>
                                        <p:cTn id="42" dur="500" fill="hold"/>
                                        <p:tgtEl>
                                          <p:spTgt spid="61"/>
                                        </p:tgtEl>
                                        <p:attrNameLst>
                                          <p:attrName>ppt_w</p:attrName>
                                        </p:attrNameLst>
                                      </p:cBhvr>
                                      <p:tavLst>
                                        <p:tav tm="0">
                                          <p:val>
                                            <p:fltVal val="0"/>
                                          </p:val>
                                        </p:tav>
                                        <p:tav tm="100000">
                                          <p:val>
                                            <p:strVal val="#ppt_w"/>
                                          </p:val>
                                        </p:tav>
                                      </p:tavLst>
                                    </p:anim>
                                    <p:anim calcmode="lin" valueType="num">
                                      <p:cBhvr>
                                        <p:cTn id="43" dur="500" fill="hold"/>
                                        <p:tgtEl>
                                          <p:spTgt spid="61"/>
                                        </p:tgtEl>
                                        <p:attrNameLst>
                                          <p:attrName>ppt_h</p:attrName>
                                        </p:attrNameLst>
                                      </p:cBhvr>
                                      <p:tavLst>
                                        <p:tav tm="0">
                                          <p:val>
                                            <p:fltVal val="0"/>
                                          </p:val>
                                        </p:tav>
                                        <p:tav tm="100000">
                                          <p:val>
                                            <p:strVal val="#ppt_h"/>
                                          </p:val>
                                        </p:tav>
                                      </p:tavLst>
                                    </p:anim>
                                    <p:animEffect transition="in" filter="fade">
                                      <p:cBhvr>
                                        <p:cTn id="44" dur="500"/>
                                        <p:tgtEl>
                                          <p:spTgt spid="61"/>
                                        </p:tgtEl>
                                      </p:cBhvr>
                                    </p:animEffect>
                                  </p:childTnLst>
                                </p:cTn>
                              </p:par>
                              <p:par>
                                <p:cTn id="45" presetID="53" presetClass="entr" presetSubtype="16"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p:cTn id="47" dur="500" fill="hold"/>
                                        <p:tgtEl>
                                          <p:spTgt spid="62"/>
                                        </p:tgtEl>
                                        <p:attrNameLst>
                                          <p:attrName>ppt_w</p:attrName>
                                        </p:attrNameLst>
                                      </p:cBhvr>
                                      <p:tavLst>
                                        <p:tav tm="0">
                                          <p:val>
                                            <p:fltVal val="0"/>
                                          </p:val>
                                        </p:tav>
                                        <p:tav tm="100000">
                                          <p:val>
                                            <p:strVal val="#ppt_w"/>
                                          </p:val>
                                        </p:tav>
                                      </p:tavLst>
                                    </p:anim>
                                    <p:anim calcmode="lin" valueType="num">
                                      <p:cBhvr>
                                        <p:cTn id="48" dur="500" fill="hold"/>
                                        <p:tgtEl>
                                          <p:spTgt spid="62"/>
                                        </p:tgtEl>
                                        <p:attrNameLst>
                                          <p:attrName>ppt_h</p:attrName>
                                        </p:attrNameLst>
                                      </p:cBhvr>
                                      <p:tavLst>
                                        <p:tav tm="0">
                                          <p:val>
                                            <p:fltVal val="0"/>
                                          </p:val>
                                        </p:tav>
                                        <p:tav tm="100000">
                                          <p:val>
                                            <p:strVal val="#ppt_h"/>
                                          </p:val>
                                        </p:tav>
                                      </p:tavLst>
                                    </p:anim>
                                    <p:animEffect transition="in" filter="fade">
                                      <p:cBhvr>
                                        <p:cTn id="49" dur="500"/>
                                        <p:tgtEl>
                                          <p:spTgt spid="62"/>
                                        </p:tgtEl>
                                      </p:cBhvr>
                                    </p:animEffect>
                                  </p:childTnLst>
                                </p:cTn>
                              </p:par>
                              <p:par>
                                <p:cTn id="50" presetID="53" presetClass="entr" presetSubtype="16" fill="hold" nodeType="with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p:cTn id="52" dur="500" fill="hold"/>
                                        <p:tgtEl>
                                          <p:spTgt spid="63"/>
                                        </p:tgtEl>
                                        <p:attrNameLst>
                                          <p:attrName>ppt_w</p:attrName>
                                        </p:attrNameLst>
                                      </p:cBhvr>
                                      <p:tavLst>
                                        <p:tav tm="0">
                                          <p:val>
                                            <p:fltVal val="0"/>
                                          </p:val>
                                        </p:tav>
                                        <p:tav tm="100000">
                                          <p:val>
                                            <p:strVal val="#ppt_w"/>
                                          </p:val>
                                        </p:tav>
                                      </p:tavLst>
                                    </p:anim>
                                    <p:anim calcmode="lin" valueType="num">
                                      <p:cBhvr>
                                        <p:cTn id="53" dur="500" fill="hold"/>
                                        <p:tgtEl>
                                          <p:spTgt spid="63"/>
                                        </p:tgtEl>
                                        <p:attrNameLst>
                                          <p:attrName>ppt_h</p:attrName>
                                        </p:attrNameLst>
                                      </p:cBhvr>
                                      <p:tavLst>
                                        <p:tav tm="0">
                                          <p:val>
                                            <p:fltVal val="0"/>
                                          </p:val>
                                        </p:tav>
                                        <p:tav tm="100000">
                                          <p:val>
                                            <p:strVal val="#ppt_h"/>
                                          </p:val>
                                        </p:tav>
                                      </p:tavLst>
                                    </p:anim>
                                    <p:animEffect transition="in" filter="fade">
                                      <p:cBhvr>
                                        <p:cTn id="54" dur="500"/>
                                        <p:tgtEl>
                                          <p:spTgt spid="63"/>
                                        </p:tgtEl>
                                      </p:cBhvr>
                                    </p:animEffect>
                                  </p:childTnLst>
                                </p:cTn>
                              </p:par>
                              <p:par>
                                <p:cTn id="55" presetID="53" presetClass="entr" presetSubtype="16" fill="hold" nodeType="withEffect">
                                  <p:stCondLst>
                                    <p:cond delay="0"/>
                                  </p:stCondLst>
                                  <p:childTnLst>
                                    <p:set>
                                      <p:cBhvr>
                                        <p:cTn id="56" dur="1" fill="hold">
                                          <p:stCondLst>
                                            <p:cond delay="0"/>
                                          </p:stCondLst>
                                        </p:cTn>
                                        <p:tgtEl>
                                          <p:spTgt spid="64"/>
                                        </p:tgtEl>
                                        <p:attrNameLst>
                                          <p:attrName>style.visibility</p:attrName>
                                        </p:attrNameLst>
                                      </p:cBhvr>
                                      <p:to>
                                        <p:strVal val="visible"/>
                                      </p:to>
                                    </p:set>
                                    <p:anim calcmode="lin" valueType="num">
                                      <p:cBhvr>
                                        <p:cTn id="57" dur="500" fill="hold"/>
                                        <p:tgtEl>
                                          <p:spTgt spid="64"/>
                                        </p:tgtEl>
                                        <p:attrNameLst>
                                          <p:attrName>ppt_w</p:attrName>
                                        </p:attrNameLst>
                                      </p:cBhvr>
                                      <p:tavLst>
                                        <p:tav tm="0">
                                          <p:val>
                                            <p:fltVal val="0"/>
                                          </p:val>
                                        </p:tav>
                                        <p:tav tm="100000">
                                          <p:val>
                                            <p:strVal val="#ppt_w"/>
                                          </p:val>
                                        </p:tav>
                                      </p:tavLst>
                                    </p:anim>
                                    <p:anim calcmode="lin" valueType="num">
                                      <p:cBhvr>
                                        <p:cTn id="58" dur="500" fill="hold"/>
                                        <p:tgtEl>
                                          <p:spTgt spid="64"/>
                                        </p:tgtEl>
                                        <p:attrNameLst>
                                          <p:attrName>ppt_h</p:attrName>
                                        </p:attrNameLst>
                                      </p:cBhvr>
                                      <p:tavLst>
                                        <p:tav tm="0">
                                          <p:val>
                                            <p:fltVal val="0"/>
                                          </p:val>
                                        </p:tav>
                                        <p:tav tm="100000">
                                          <p:val>
                                            <p:strVal val="#ppt_h"/>
                                          </p:val>
                                        </p:tav>
                                      </p:tavLst>
                                    </p:anim>
                                    <p:animEffect transition="in" filter="fade">
                                      <p:cBhvr>
                                        <p:cTn id="59" dur="500"/>
                                        <p:tgtEl>
                                          <p:spTgt spid="64"/>
                                        </p:tgtEl>
                                      </p:cBhvr>
                                    </p:animEffect>
                                  </p:childTnLst>
                                </p:cTn>
                              </p:par>
                              <p:par>
                                <p:cTn id="60" presetID="53" presetClass="entr" presetSubtype="16" fill="hold"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par>
                                <p:cTn id="65" presetID="53" presetClass="entr" presetSubtype="16" fill="hold" nodeType="with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p:cTn id="67" dur="500" fill="hold"/>
                                        <p:tgtEl>
                                          <p:spTgt spid="66"/>
                                        </p:tgtEl>
                                        <p:attrNameLst>
                                          <p:attrName>ppt_w</p:attrName>
                                        </p:attrNameLst>
                                      </p:cBhvr>
                                      <p:tavLst>
                                        <p:tav tm="0">
                                          <p:val>
                                            <p:fltVal val="0"/>
                                          </p:val>
                                        </p:tav>
                                        <p:tav tm="100000">
                                          <p:val>
                                            <p:strVal val="#ppt_w"/>
                                          </p:val>
                                        </p:tav>
                                      </p:tavLst>
                                    </p:anim>
                                    <p:anim calcmode="lin" valueType="num">
                                      <p:cBhvr>
                                        <p:cTn id="68" dur="500" fill="hold"/>
                                        <p:tgtEl>
                                          <p:spTgt spid="66"/>
                                        </p:tgtEl>
                                        <p:attrNameLst>
                                          <p:attrName>ppt_h</p:attrName>
                                        </p:attrNameLst>
                                      </p:cBhvr>
                                      <p:tavLst>
                                        <p:tav tm="0">
                                          <p:val>
                                            <p:fltVal val="0"/>
                                          </p:val>
                                        </p:tav>
                                        <p:tav tm="100000">
                                          <p:val>
                                            <p:strVal val="#ppt_h"/>
                                          </p:val>
                                        </p:tav>
                                      </p:tavLst>
                                    </p:anim>
                                    <p:animEffect transition="in" filter="fade">
                                      <p:cBhvr>
                                        <p:cTn id="69" dur="500"/>
                                        <p:tgtEl>
                                          <p:spTgt spid="66"/>
                                        </p:tgtEl>
                                      </p:cBhvr>
                                    </p:animEffect>
                                  </p:childTnLst>
                                </p:cTn>
                              </p:par>
                              <p:par>
                                <p:cTn id="70" presetID="53" presetClass="entr" presetSubtype="16" fill="hold" nodeType="with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nodeType="with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par>
                                <p:cTn id="80" presetID="53" presetClass="entr" presetSubtype="16" fill="hold" nodeType="withEffect">
                                  <p:stCondLst>
                                    <p:cond delay="0"/>
                                  </p:stCondLst>
                                  <p:childTnLst>
                                    <p:set>
                                      <p:cBhvr>
                                        <p:cTn id="81" dur="1" fill="hold">
                                          <p:stCondLst>
                                            <p:cond delay="0"/>
                                          </p:stCondLst>
                                        </p:cTn>
                                        <p:tgtEl>
                                          <p:spTgt spid="69"/>
                                        </p:tgtEl>
                                        <p:attrNameLst>
                                          <p:attrName>style.visibility</p:attrName>
                                        </p:attrNameLst>
                                      </p:cBhvr>
                                      <p:to>
                                        <p:strVal val="visible"/>
                                      </p:to>
                                    </p:set>
                                    <p:anim calcmode="lin" valueType="num">
                                      <p:cBhvr>
                                        <p:cTn id="82" dur="500" fill="hold"/>
                                        <p:tgtEl>
                                          <p:spTgt spid="69"/>
                                        </p:tgtEl>
                                        <p:attrNameLst>
                                          <p:attrName>ppt_w</p:attrName>
                                        </p:attrNameLst>
                                      </p:cBhvr>
                                      <p:tavLst>
                                        <p:tav tm="0">
                                          <p:val>
                                            <p:fltVal val="0"/>
                                          </p:val>
                                        </p:tav>
                                        <p:tav tm="100000">
                                          <p:val>
                                            <p:strVal val="#ppt_w"/>
                                          </p:val>
                                        </p:tav>
                                      </p:tavLst>
                                    </p:anim>
                                    <p:anim calcmode="lin" valueType="num">
                                      <p:cBhvr>
                                        <p:cTn id="83" dur="500" fill="hold"/>
                                        <p:tgtEl>
                                          <p:spTgt spid="69"/>
                                        </p:tgtEl>
                                        <p:attrNameLst>
                                          <p:attrName>ppt_h</p:attrName>
                                        </p:attrNameLst>
                                      </p:cBhvr>
                                      <p:tavLst>
                                        <p:tav tm="0">
                                          <p:val>
                                            <p:fltVal val="0"/>
                                          </p:val>
                                        </p:tav>
                                        <p:tav tm="100000">
                                          <p:val>
                                            <p:strVal val="#ppt_h"/>
                                          </p:val>
                                        </p:tav>
                                      </p:tavLst>
                                    </p:anim>
                                    <p:animEffect transition="in" filter="fade">
                                      <p:cBhvr>
                                        <p:cTn id="84" dur="500"/>
                                        <p:tgtEl>
                                          <p:spTgt spid="69"/>
                                        </p:tgtEl>
                                      </p:cBhvr>
                                    </p:animEffect>
                                  </p:childTnLst>
                                </p:cTn>
                              </p:par>
                              <p:par>
                                <p:cTn id="85" presetID="53" presetClass="entr" presetSubtype="16" fill="hold" nodeType="withEffect">
                                  <p:stCondLst>
                                    <p:cond delay="0"/>
                                  </p:stCondLst>
                                  <p:childTnLst>
                                    <p:set>
                                      <p:cBhvr>
                                        <p:cTn id="86" dur="1" fill="hold">
                                          <p:stCondLst>
                                            <p:cond delay="0"/>
                                          </p:stCondLst>
                                        </p:cTn>
                                        <p:tgtEl>
                                          <p:spTgt spid="70"/>
                                        </p:tgtEl>
                                        <p:attrNameLst>
                                          <p:attrName>style.visibility</p:attrName>
                                        </p:attrNameLst>
                                      </p:cBhvr>
                                      <p:to>
                                        <p:strVal val="visible"/>
                                      </p:to>
                                    </p:set>
                                    <p:anim calcmode="lin" valueType="num">
                                      <p:cBhvr>
                                        <p:cTn id="87" dur="500" fill="hold"/>
                                        <p:tgtEl>
                                          <p:spTgt spid="70"/>
                                        </p:tgtEl>
                                        <p:attrNameLst>
                                          <p:attrName>ppt_w</p:attrName>
                                        </p:attrNameLst>
                                      </p:cBhvr>
                                      <p:tavLst>
                                        <p:tav tm="0">
                                          <p:val>
                                            <p:fltVal val="0"/>
                                          </p:val>
                                        </p:tav>
                                        <p:tav tm="100000">
                                          <p:val>
                                            <p:strVal val="#ppt_w"/>
                                          </p:val>
                                        </p:tav>
                                      </p:tavLst>
                                    </p:anim>
                                    <p:anim calcmode="lin" valueType="num">
                                      <p:cBhvr>
                                        <p:cTn id="88" dur="500" fill="hold"/>
                                        <p:tgtEl>
                                          <p:spTgt spid="70"/>
                                        </p:tgtEl>
                                        <p:attrNameLst>
                                          <p:attrName>ppt_h</p:attrName>
                                        </p:attrNameLst>
                                      </p:cBhvr>
                                      <p:tavLst>
                                        <p:tav tm="0">
                                          <p:val>
                                            <p:fltVal val="0"/>
                                          </p:val>
                                        </p:tav>
                                        <p:tav tm="100000">
                                          <p:val>
                                            <p:strVal val="#ppt_h"/>
                                          </p:val>
                                        </p:tav>
                                      </p:tavLst>
                                    </p:anim>
                                    <p:animEffect transition="in" filter="fade">
                                      <p:cBhvr>
                                        <p:cTn id="89" dur="500"/>
                                        <p:tgtEl>
                                          <p:spTgt spid="70"/>
                                        </p:tgtEl>
                                      </p:cBhvr>
                                    </p:animEffect>
                                  </p:childTnLst>
                                </p:cTn>
                              </p:par>
                              <p:par>
                                <p:cTn id="90" presetID="53" presetClass="entr" presetSubtype="16" fill="hold" nodeType="withEffect">
                                  <p:stCondLst>
                                    <p:cond delay="0"/>
                                  </p:stCondLst>
                                  <p:childTnLst>
                                    <p:set>
                                      <p:cBhvr>
                                        <p:cTn id="91" dur="1" fill="hold">
                                          <p:stCondLst>
                                            <p:cond delay="0"/>
                                          </p:stCondLst>
                                        </p:cTn>
                                        <p:tgtEl>
                                          <p:spTgt spid="71"/>
                                        </p:tgtEl>
                                        <p:attrNameLst>
                                          <p:attrName>style.visibility</p:attrName>
                                        </p:attrNameLst>
                                      </p:cBhvr>
                                      <p:to>
                                        <p:strVal val="visible"/>
                                      </p:to>
                                    </p:set>
                                    <p:anim calcmode="lin" valueType="num">
                                      <p:cBhvr>
                                        <p:cTn id="92" dur="500" fill="hold"/>
                                        <p:tgtEl>
                                          <p:spTgt spid="71"/>
                                        </p:tgtEl>
                                        <p:attrNameLst>
                                          <p:attrName>ppt_w</p:attrName>
                                        </p:attrNameLst>
                                      </p:cBhvr>
                                      <p:tavLst>
                                        <p:tav tm="0">
                                          <p:val>
                                            <p:fltVal val="0"/>
                                          </p:val>
                                        </p:tav>
                                        <p:tav tm="100000">
                                          <p:val>
                                            <p:strVal val="#ppt_w"/>
                                          </p:val>
                                        </p:tav>
                                      </p:tavLst>
                                    </p:anim>
                                    <p:anim calcmode="lin" valueType="num">
                                      <p:cBhvr>
                                        <p:cTn id="93" dur="500" fill="hold"/>
                                        <p:tgtEl>
                                          <p:spTgt spid="71"/>
                                        </p:tgtEl>
                                        <p:attrNameLst>
                                          <p:attrName>ppt_h</p:attrName>
                                        </p:attrNameLst>
                                      </p:cBhvr>
                                      <p:tavLst>
                                        <p:tav tm="0">
                                          <p:val>
                                            <p:fltVal val="0"/>
                                          </p:val>
                                        </p:tav>
                                        <p:tav tm="100000">
                                          <p:val>
                                            <p:strVal val="#ppt_h"/>
                                          </p:val>
                                        </p:tav>
                                      </p:tavLst>
                                    </p:anim>
                                    <p:animEffect transition="in" filter="fade">
                                      <p:cBhvr>
                                        <p:cTn id="94" dur="500"/>
                                        <p:tgtEl>
                                          <p:spTgt spid="71"/>
                                        </p:tgtEl>
                                      </p:cBhvr>
                                    </p:animEffect>
                                  </p:childTnLst>
                                </p:cTn>
                              </p:par>
                              <p:par>
                                <p:cTn id="95" presetID="53" presetClass="entr" presetSubtype="16" fill="hold" nodeType="withEffect">
                                  <p:stCondLst>
                                    <p:cond delay="0"/>
                                  </p:stCondLst>
                                  <p:childTnLst>
                                    <p:set>
                                      <p:cBhvr>
                                        <p:cTn id="96" dur="1" fill="hold">
                                          <p:stCondLst>
                                            <p:cond delay="0"/>
                                          </p:stCondLst>
                                        </p:cTn>
                                        <p:tgtEl>
                                          <p:spTgt spid="72"/>
                                        </p:tgtEl>
                                        <p:attrNameLst>
                                          <p:attrName>style.visibility</p:attrName>
                                        </p:attrNameLst>
                                      </p:cBhvr>
                                      <p:to>
                                        <p:strVal val="visible"/>
                                      </p:to>
                                    </p:set>
                                    <p:anim calcmode="lin" valueType="num">
                                      <p:cBhvr>
                                        <p:cTn id="97" dur="500" fill="hold"/>
                                        <p:tgtEl>
                                          <p:spTgt spid="72"/>
                                        </p:tgtEl>
                                        <p:attrNameLst>
                                          <p:attrName>ppt_w</p:attrName>
                                        </p:attrNameLst>
                                      </p:cBhvr>
                                      <p:tavLst>
                                        <p:tav tm="0">
                                          <p:val>
                                            <p:fltVal val="0"/>
                                          </p:val>
                                        </p:tav>
                                        <p:tav tm="100000">
                                          <p:val>
                                            <p:strVal val="#ppt_w"/>
                                          </p:val>
                                        </p:tav>
                                      </p:tavLst>
                                    </p:anim>
                                    <p:anim calcmode="lin" valueType="num">
                                      <p:cBhvr>
                                        <p:cTn id="98" dur="500" fill="hold"/>
                                        <p:tgtEl>
                                          <p:spTgt spid="72"/>
                                        </p:tgtEl>
                                        <p:attrNameLst>
                                          <p:attrName>ppt_h</p:attrName>
                                        </p:attrNameLst>
                                      </p:cBhvr>
                                      <p:tavLst>
                                        <p:tav tm="0">
                                          <p:val>
                                            <p:fltVal val="0"/>
                                          </p:val>
                                        </p:tav>
                                        <p:tav tm="100000">
                                          <p:val>
                                            <p:strVal val="#ppt_h"/>
                                          </p:val>
                                        </p:tav>
                                      </p:tavLst>
                                    </p:anim>
                                    <p:animEffect transition="in" filter="fade">
                                      <p:cBhvr>
                                        <p:cTn id="99" dur="500"/>
                                        <p:tgtEl>
                                          <p:spTgt spid="72"/>
                                        </p:tgtEl>
                                      </p:cBhvr>
                                    </p:animEffect>
                                  </p:childTnLst>
                                </p:cTn>
                              </p:par>
                              <p:par>
                                <p:cTn id="100" presetID="53" presetClass="entr" presetSubtype="16" fill="hold" nodeType="withEffect">
                                  <p:stCondLst>
                                    <p:cond delay="0"/>
                                  </p:stCondLst>
                                  <p:childTnLst>
                                    <p:set>
                                      <p:cBhvr>
                                        <p:cTn id="101" dur="1" fill="hold">
                                          <p:stCondLst>
                                            <p:cond delay="0"/>
                                          </p:stCondLst>
                                        </p:cTn>
                                        <p:tgtEl>
                                          <p:spTgt spid="73"/>
                                        </p:tgtEl>
                                        <p:attrNameLst>
                                          <p:attrName>style.visibility</p:attrName>
                                        </p:attrNameLst>
                                      </p:cBhvr>
                                      <p:to>
                                        <p:strVal val="visible"/>
                                      </p:to>
                                    </p:set>
                                    <p:anim calcmode="lin" valueType="num">
                                      <p:cBhvr>
                                        <p:cTn id="102" dur="500" fill="hold"/>
                                        <p:tgtEl>
                                          <p:spTgt spid="73"/>
                                        </p:tgtEl>
                                        <p:attrNameLst>
                                          <p:attrName>ppt_w</p:attrName>
                                        </p:attrNameLst>
                                      </p:cBhvr>
                                      <p:tavLst>
                                        <p:tav tm="0">
                                          <p:val>
                                            <p:fltVal val="0"/>
                                          </p:val>
                                        </p:tav>
                                        <p:tav tm="100000">
                                          <p:val>
                                            <p:strVal val="#ppt_w"/>
                                          </p:val>
                                        </p:tav>
                                      </p:tavLst>
                                    </p:anim>
                                    <p:anim calcmode="lin" valueType="num">
                                      <p:cBhvr>
                                        <p:cTn id="103" dur="500" fill="hold"/>
                                        <p:tgtEl>
                                          <p:spTgt spid="73"/>
                                        </p:tgtEl>
                                        <p:attrNameLst>
                                          <p:attrName>ppt_h</p:attrName>
                                        </p:attrNameLst>
                                      </p:cBhvr>
                                      <p:tavLst>
                                        <p:tav tm="0">
                                          <p:val>
                                            <p:fltVal val="0"/>
                                          </p:val>
                                        </p:tav>
                                        <p:tav tm="100000">
                                          <p:val>
                                            <p:strVal val="#ppt_h"/>
                                          </p:val>
                                        </p:tav>
                                      </p:tavLst>
                                    </p:anim>
                                    <p:animEffect transition="in" filter="fade">
                                      <p:cBhvr>
                                        <p:cTn id="104" dur="500"/>
                                        <p:tgtEl>
                                          <p:spTgt spid="73"/>
                                        </p:tgtEl>
                                      </p:cBhvr>
                                    </p:animEffect>
                                  </p:childTnLst>
                                </p:cTn>
                              </p:par>
                              <p:par>
                                <p:cTn id="105" presetID="53" presetClass="entr" presetSubtype="16" fill="hold" nodeType="with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500" fill="hold"/>
                                        <p:tgtEl>
                                          <p:spTgt spid="74"/>
                                        </p:tgtEl>
                                        <p:attrNameLst>
                                          <p:attrName>ppt_w</p:attrName>
                                        </p:attrNameLst>
                                      </p:cBhvr>
                                      <p:tavLst>
                                        <p:tav tm="0">
                                          <p:val>
                                            <p:fltVal val="0"/>
                                          </p:val>
                                        </p:tav>
                                        <p:tav tm="100000">
                                          <p:val>
                                            <p:strVal val="#ppt_w"/>
                                          </p:val>
                                        </p:tav>
                                      </p:tavLst>
                                    </p:anim>
                                    <p:anim calcmode="lin" valueType="num">
                                      <p:cBhvr>
                                        <p:cTn id="108" dur="500" fill="hold"/>
                                        <p:tgtEl>
                                          <p:spTgt spid="74"/>
                                        </p:tgtEl>
                                        <p:attrNameLst>
                                          <p:attrName>ppt_h</p:attrName>
                                        </p:attrNameLst>
                                      </p:cBhvr>
                                      <p:tavLst>
                                        <p:tav tm="0">
                                          <p:val>
                                            <p:fltVal val="0"/>
                                          </p:val>
                                        </p:tav>
                                        <p:tav tm="100000">
                                          <p:val>
                                            <p:strVal val="#ppt_h"/>
                                          </p:val>
                                        </p:tav>
                                      </p:tavLst>
                                    </p:anim>
                                    <p:animEffect transition="in" filter="fade">
                                      <p:cBhvr>
                                        <p:cTn id="109" dur="500"/>
                                        <p:tgtEl>
                                          <p:spTgt spid="74"/>
                                        </p:tgtEl>
                                      </p:cBhvr>
                                    </p:animEffect>
                                  </p:childTnLst>
                                </p:cTn>
                              </p:par>
                              <p:par>
                                <p:cTn id="110" presetID="53" presetClass="entr" presetSubtype="16" fill="hold" nodeType="withEffect">
                                  <p:stCondLst>
                                    <p:cond delay="0"/>
                                  </p:stCondLst>
                                  <p:childTnLst>
                                    <p:set>
                                      <p:cBhvr>
                                        <p:cTn id="111" dur="1" fill="hold">
                                          <p:stCondLst>
                                            <p:cond delay="0"/>
                                          </p:stCondLst>
                                        </p:cTn>
                                        <p:tgtEl>
                                          <p:spTgt spid="75"/>
                                        </p:tgtEl>
                                        <p:attrNameLst>
                                          <p:attrName>style.visibility</p:attrName>
                                        </p:attrNameLst>
                                      </p:cBhvr>
                                      <p:to>
                                        <p:strVal val="visible"/>
                                      </p:to>
                                    </p:set>
                                    <p:anim calcmode="lin" valueType="num">
                                      <p:cBhvr>
                                        <p:cTn id="112" dur="500" fill="hold"/>
                                        <p:tgtEl>
                                          <p:spTgt spid="75"/>
                                        </p:tgtEl>
                                        <p:attrNameLst>
                                          <p:attrName>ppt_w</p:attrName>
                                        </p:attrNameLst>
                                      </p:cBhvr>
                                      <p:tavLst>
                                        <p:tav tm="0">
                                          <p:val>
                                            <p:fltVal val="0"/>
                                          </p:val>
                                        </p:tav>
                                        <p:tav tm="100000">
                                          <p:val>
                                            <p:strVal val="#ppt_w"/>
                                          </p:val>
                                        </p:tav>
                                      </p:tavLst>
                                    </p:anim>
                                    <p:anim calcmode="lin" valueType="num">
                                      <p:cBhvr>
                                        <p:cTn id="113" dur="500" fill="hold"/>
                                        <p:tgtEl>
                                          <p:spTgt spid="75"/>
                                        </p:tgtEl>
                                        <p:attrNameLst>
                                          <p:attrName>ppt_h</p:attrName>
                                        </p:attrNameLst>
                                      </p:cBhvr>
                                      <p:tavLst>
                                        <p:tav tm="0">
                                          <p:val>
                                            <p:fltVal val="0"/>
                                          </p:val>
                                        </p:tav>
                                        <p:tav tm="100000">
                                          <p:val>
                                            <p:strVal val="#ppt_h"/>
                                          </p:val>
                                        </p:tav>
                                      </p:tavLst>
                                    </p:anim>
                                    <p:animEffect transition="in" filter="fade">
                                      <p:cBhvr>
                                        <p:cTn id="114" dur="500"/>
                                        <p:tgtEl>
                                          <p:spTgt spid="75"/>
                                        </p:tgtEl>
                                      </p:cBhvr>
                                    </p:animEffect>
                                  </p:childTnLst>
                                </p:cTn>
                              </p:par>
                              <p:par>
                                <p:cTn id="115" presetID="53" presetClass="entr" presetSubtype="16" fill="hold" nodeType="withEffect">
                                  <p:stCondLst>
                                    <p:cond delay="0"/>
                                  </p:stCondLst>
                                  <p:childTnLst>
                                    <p:set>
                                      <p:cBhvr>
                                        <p:cTn id="116" dur="1" fill="hold">
                                          <p:stCondLst>
                                            <p:cond delay="0"/>
                                          </p:stCondLst>
                                        </p:cTn>
                                        <p:tgtEl>
                                          <p:spTgt spid="76"/>
                                        </p:tgtEl>
                                        <p:attrNameLst>
                                          <p:attrName>style.visibility</p:attrName>
                                        </p:attrNameLst>
                                      </p:cBhvr>
                                      <p:to>
                                        <p:strVal val="visible"/>
                                      </p:to>
                                    </p:set>
                                    <p:anim calcmode="lin" valueType="num">
                                      <p:cBhvr>
                                        <p:cTn id="117" dur="500" fill="hold"/>
                                        <p:tgtEl>
                                          <p:spTgt spid="76"/>
                                        </p:tgtEl>
                                        <p:attrNameLst>
                                          <p:attrName>ppt_w</p:attrName>
                                        </p:attrNameLst>
                                      </p:cBhvr>
                                      <p:tavLst>
                                        <p:tav tm="0">
                                          <p:val>
                                            <p:fltVal val="0"/>
                                          </p:val>
                                        </p:tav>
                                        <p:tav tm="100000">
                                          <p:val>
                                            <p:strVal val="#ppt_w"/>
                                          </p:val>
                                        </p:tav>
                                      </p:tavLst>
                                    </p:anim>
                                    <p:anim calcmode="lin" valueType="num">
                                      <p:cBhvr>
                                        <p:cTn id="118" dur="500" fill="hold"/>
                                        <p:tgtEl>
                                          <p:spTgt spid="76"/>
                                        </p:tgtEl>
                                        <p:attrNameLst>
                                          <p:attrName>ppt_h</p:attrName>
                                        </p:attrNameLst>
                                      </p:cBhvr>
                                      <p:tavLst>
                                        <p:tav tm="0">
                                          <p:val>
                                            <p:fltVal val="0"/>
                                          </p:val>
                                        </p:tav>
                                        <p:tav tm="100000">
                                          <p:val>
                                            <p:strVal val="#ppt_h"/>
                                          </p:val>
                                        </p:tav>
                                      </p:tavLst>
                                    </p:anim>
                                    <p:animEffect transition="in" filter="fade">
                                      <p:cBhvr>
                                        <p:cTn id="119" dur="500"/>
                                        <p:tgtEl>
                                          <p:spTgt spid="76"/>
                                        </p:tgtEl>
                                      </p:cBhvr>
                                    </p:animEffect>
                                  </p:childTnLst>
                                </p:cTn>
                              </p:par>
                              <p:par>
                                <p:cTn id="120" presetID="22" presetClass="entr" presetSubtype="8" fill="hold" grpId="0" nodeType="with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zh-CN" altLang="en-US" dirty="0"/>
          </a:p>
        </p:txBody>
      </p:sp>
      <p:pic>
        <p:nvPicPr>
          <p:cNvPr id="3" name="Рисунок 2"/>
          <p:cNvPicPr>
            <a:picLocks noChangeAspect="1"/>
          </p:cNvPicPr>
          <p:nvPr/>
        </p:nvPicPr>
        <p:blipFill>
          <a:blip r:embed="rId2"/>
          <a:stretch>
            <a:fillRect/>
          </a:stretch>
        </p:blipFill>
        <p:spPr>
          <a:xfrm>
            <a:off x="0" y="0"/>
            <a:ext cx="12192000" cy="6857999"/>
          </a:xfrm>
          <a:prstGeom prst="rect">
            <a:avLst/>
          </a:prstGeom>
        </p:spPr>
      </p:pic>
      <p:pic>
        <p:nvPicPr>
          <p:cNvPr id="4" name="Рисунок 3"/>
          <p:cNvPicPr>
            <a:picLocks noChangeAspect="1"/>
          </p:cNvPicPr>
          <p:nvPr/>
        </p:nvPicPr>
        <p:blipFill>
          <a:blip r:embed="rId3"/>
          <a:stretch>
            <a:fillRect/>
          </a:stretch>
        </p:blipFill>
        <p:spPr>
          <a:xfrm>
            <a:off x="-255181" y="3701225"/>
            <a:ext cx="12192000" cy="3156774"/>
          </a:xfrm>
          <a:prstGeom prst="rect">
            <a:avLst/>
          </a:prstGeom>
        </p:spPr>
      </p:pic>
      <p:pic>
        <p:nvPicPr>
          <p:cNvPr id="5" name="Рисунок 4"/>
          <p:cNvPicPr>
            <a:picLocks noChangeAspect="1"/>
          </p:cNvPicPr>
          <p:nvPr/>
        </p:nvPicPr>
        <p:blipFill>
          <a:blip r:embed="rId4"/>
          <a:stretch>
            <a:fillRect/>
          </a:stretch>
        </p:blipFill>
        <p:spPr>
          <a:xfrm>
            <a:off x="0" y="365125"/>
            <a:ext cx="12192000" cy="2535936"/>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88257"/>
            <a:ext cx="12192000" cy="2540000"/>
          </a:xfrm>
          <a:prstGeom prst="rect">
            <a:avLst/>
          </a:prstGeom>
        </p:spPr>
      </p:pic>
      <p:sp>
        <p:nvSpPr>
          <p:cNvPr id="7" name="Прямоугольник 6"/>
          <p:cNvSpPr/>
          <p:nvPr/>
        </p:nvSpPr>
        <p:spPr>
          <a:xfrm>
            <a:off x="255183" y="365125"/>
            <a:ext cx="5337544" cy="6001643"/>
          </a:xfrm>
          <a:prstGeom prst="rect">
            <a:avLst/>
          </a:prstGeom>
        </p:spPr>
        <p:txBody>
          <a:bodyPr wrap="square">
            <a:spAutoFit/>
          </a:bodyPr>
          <a:lstStyle/>
          <a:p>
            <a:r>
              <a:rPr lang="zh-CN" altLang="en-US" sz="3200" b="1" dirty="0">
                <a:solidFill>
                  <a:schemeClr val="accent1">
                    <a:lumMod val="75000"/>
                  </a:schemeClr>
                </a:solidFill>
                <a:effectLst>
                  <a:outerShdw blurRad="38100" dist="38100" dir="2700000" algn="tl">
                    <a:srgbClr val="000000">
                      <a:alpha val="43137"/>
                    </a:srgbClr>
                  </a:outerShdw>
                </a:effectLst>
              </a:rPr>
              <a:t>归化：</a:t>
            </a:r>
            <a:r>
              <a:rPr lang="zh-CN" altLang="en-US" sz="3200" dirty="0">
                <a:solidFill>
                  <a:schemeClr val="accent1">
                    <a:lumMod val="75000"/>
                  </a:schemeClr>
                </a:solidFill>
              </a:rPr>
              <a:t>是要把源语本土化，以目标语或译文读者为归宿，采取目标语读者所习惯的表达方式来传达原文的内容。归化翻译要求译者向目的语的读者靠拢，译者必须像本国作者那样说话，原作者要想和读者直接对话，译作必须变成地道的本国语言。归化翻译有助于读者更好地理解译文，增强译文的可读性和欣赏性。</a:t>
            </a:r>
          </a:p>
        </p:txBody>
      </p:sp>
      <p:sp>
        <p:nvSpPr>
          <p:cNvPr id="8" name="Прямоугольник 7"/>
          <p:cNvSpPr/>
          <p:nvPr/>
        </p:nvSpPr>
        <p:spPr>
          <a:xfrm>
            <a:off x="6294473" y="388258"/>
            <a:ext cx="5642345" cy="6001643"/>
          </a:xfrm>
          <a:prstGeom prst="rect">
            <a:avLst/>
          </a:prstGeom>
        </p:spPr>
        <p:txBody>
          <a:bodyPr wrap="square">
            <a:spAutoFit/>
          </a:bodyPr>
          <a:lstStyle/>
          <a:p>
            <a:r>
              <a:rPr lang="zh-CN" altLang="en-US" sz="3200" b="1" dirty="0">
                <a:solidFill>
                  <a:schemeClr val="accent1">
                    <a:lumMod val="75000"/>
                  </a:schemeClr>
                </a:solidFill>
                <a:effectLst>
                  <a:outerShdw blurRad="38100" dist="38100" dir="2700000" algn="tl">
                    <a:srgbClr val="000000">
                      <a:alpha val="43137"/>
                    </a:srgbClr>
                  </a:outerShdw>
                </a:effectLst>
              </a:rPr>
              <a:t>异化：</a:t>
            </a:r>
            <a:r>
              <a:rPr lang="zh-CN" altLang="en-US" sz="3200" dirty="0">
                <a:solidFill>
                  <a:schemeClr val="accent1">
                    <a:lumMod val="75000"/>
                  </a:schemeClr>
                </a:solidFill>
              </a:rPr>
              <a:t>是“译者尽可能不去打扰作者，让读者向作者靠拢”。在翻译上就是迁就外来文化的语言特点，吸纳外语表达方式，要求译者向作者靠拢，采取相应于作者所使用的源语表达方式，来传达原文的内容，即以目的语文化为归宿。使用异化策略的目的在于考虑民族文化的差异性、保存和反映异域民族特征和语言风格特色，为译文读者保留异国情调。</a:t>
            </a:r>
          </a:p>
        </p:txBody>
      </p:sp>
      <p:cxnSp>
        <p:nvCxnSpPr>
          <p:cNvPr id="10" name="Прямая соединительная линия 9"/>
          <p:cNvCxnSpPr/>
          <p:nvPr/>
        </p:nvCxnSpPr>
        <p:spPr>
          <a:xfrm>
            <a:off x="5592727" y="388257"/>
            <a:ext cx="0" cy="539585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Рисунок 10"/>
          <p:cNvPicPr>
            <a:picLocks noChangeAspect="1"/>
          </p:cNvPicPr>
          <p:nvPr/>
        </p:nvPicPr>
        <p:blipFill>
          <a:blip r:embed="rId6"/>
          <a:stretch>
            <a:fillRect/>
          </a:stretch>
        </p:blipFill>
        <p:spPr>
          <a:xfrm>
            <a:off x="5062330" y="5829091"/>
            <a:ext cx="1060796" cy="1042506"/>
          </a:xfrm>
          <a:prstGeom prst="rect">
            <a:avLst/>
          </a:prstGeom>
        </p:spPr>
      </p:pic>
      <p:pic>
        <p:nvPicPr>
          <p:cNvPr id="12" name="Рисунок 11"/>
          <p:cNvPicPr>
            <a:picLocks noChangeAspect="1"/>
          </p:cNvPicPr>
          <p:nvPr/>
        </p:nvPicPr>
        <p:blipFill>
          <a:blip r:embed="rId7"/>
          <a:stretch>
            <a:fillRect/>
          </a:stretch>
        </p:blipFill>
        <p:spPr>
          <a:xfrm>
            <a:off x="11112915" y="5836186"/>
            <a:ext cx="896190" cy="938865"/>
          </a:xfrm>
          <a:prstGeom prst="rect">
            <a:avLst/>
          </a:prstGeom>
        </p:spPr>
      </p:pic>
    </p:spTree>
    <p:extLst>
      <p:ext uri="{BB962C8B-B14F-4D97-AF65-F5344CB8AC3E}">
        <p14:creationId xmlns:p14="http://schemas.microsoft.com/office/powerpoint/2010/main" val="1990324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2192000" cy="6857999"/>
          </a:xfrm>
          <a:prstGeom prst="rect">
            <a:avLst/>
          </a:prstGeom>
        </p:spPr>
      </p:pic>
      <p:pic>
        <p:nvPicPr>
          <p:cNvPr id="3" name="Рисунок 2"/>
          <p:cNvPicPr>
            <a:picLocks noChangeAspect="1"/>
          </p:cNvPicPr>
          <p:nvPr/>
        </p:nvPicPr>
        <p:blipFill>
          <a:blip r:embed="rId3"/>
          <a:stretch>
            <a:fillRect/>
          </a:stretch>
        </p:blipFill>
        <p:spPr>
          <a:xfrm>
            <a:off x="0" y="787845"/>
            <a:ext cx="12192000" cy="2535936"/>
          </a:xfrm>
          <a:prstGeom prst="rect">
            <a:avLst/>
          </a:prstGeom>
        </p:spPr>
      </p:pic>
      <p:pic>
        <p:nvPicPr>
          <p:cNvPr id="4" name="Рисунок 3"/>
          <p:cNvPicPr>
            <a:picLocks noChangeAspect="1"/>
          </p:cNvPicPr>
          <p:nvPr/>
        </p:nvPicPr>
        <p:blipFill>
          <a:blip r:embed="rId4"/>
          <a:stretch>
            <a:fillRect/>
          </a:stretch>
        </p:blipFill>
        <p:spPr>
          <a:xfrm>
            <a:off x="0" y="3701225"/>
            <a:ext cx="12192000" cy="3156774"/>
          </a:xfrm>
          <a:prstGeom prst="rect">
            <a:avLst/>
          </a:prstGeom>
        </p:spPr>
      </p:pic>
      <p:pic>
        <p:nvPicPr>
          <p:cNvPr id="5" name="Рисунок 4"/>
          <p:cNvPicPr>
            <a:picLocks noChangeAspect="1"/>
          </p:cNvPicPr>
          <p:nvPr/>
        </p:nvPicPr>
        <p:blipFill>
          <a:blip r:embed="rId5"/>
          <a:stretch>
            <a:fillRect/>
          </a:stretch>
        </p:blipFill>
        <p:spPr>
          <a:xfrm>
            <a:off x="11207529" y="5681398"/>
            <a:ext cx="1060796" cy="1042506"/>
          </a:xfrm>
          <a:prstGeom prst="rect">
            <a:avLst/>
          </a:prstGeom>
        </p:spPr>
      </p:pic>
      <p:pic>
        <p:nvPicPr>
          <p:cNvPr id="6" name="Рисунок 5"/>
          <p:cNvPicPr>
            <a:picLocks noChangeAspect="1"/>
          </p:cNvPicPr>
          <p:nvPr/>
        </p:nvPicPr>
        <p:blipFill>
          <a:blip r:embed="rId5"/>
          <a:stretch>
            <a:fillRect/>
          </a:stretch>
        </p:blipFill>
        <p:spPr>
          <a:xfrm>
            <a:off x="10490113" y="5989960"/>
            <a:ext cx="1060796" cy="1042506"/>
          </a:xfrm>
          <a:prstGeom prst="rect">
            <a:avLst/>
          </a:prstGeom>
        </p:spPr>
      </p:pic>
      <p:sp>
        <p:nvSpPr>
          <p:cNvPr id="7" name="Прямоугольник 6"/>
          <p:cNvSpPr/>
          <p:nvPr/>
        </p:nvSpPr>
        <p:spPr>
          <a:xfrm>
            <a:off x="148857" y="0"/>
            <a:ext cx="12062084" cy="6740307"/>
          </a:xfrm>
          <a:prstGeom prst="rect">
            <a:avLst/>
          </a:prstGeom>
        </p:spPr>
        <p:txBody>
          <a:bodyPr wrap="square">
            <a:spAutoFit/>
          </a:bodyPr>
          <a:lstStyle/>
          <a:p>
            <a:r>
              <a:rPr lang="zh-CN" altLang="en-US" sz="2400" dirty="0">
                <a:solidFill>
                  <a:schemeClr val="accent1">
                    <a:lumMod val="75000"/>
                  </a:schemeClr>
                </a:solidFill>
              </a:rPr>
              <a:t>归化</a:t>
            </a:r>
          </a:p>
          <a:p>
            <a:r>
              <a:rPr lang="en-US" altLang="zh-CN" sz="2400" dirty="0">
                <a:solidFill>
                  <a:schemeClr val="accent1">
                    <a:lumMod val="75000"/>
                  </a:schemeClr>
                </a:solidFill>
              </a:rPr>
              <a:t>1. spring up like mushrooms </a:t>
            </a:r>
            <a:r>
              <a:rPr lang="zh-CN" altLang="en-US" sz="2400" dirty="0">
                <a:solidFill>
                  <a:schemeClr val="accent1">
                    <a:lumMod val="75000"/>
                  </a:schemeClr>
                </a:solidFill>
              </a:rPr>
              <a:t>雨后春笋</a:t>
            </a:r>
          </a:p>
          <a:p>
            <a:r>
              <a:rPr lang="en-US" altLang="zh-CN" sz="2400" dirty="0">
                <a:solidFill>
                  <a:schemeClr val="accent1">
                    <a:lumMod val="75000"/>
                  </a:schemeClr>
                </a:solidFill>
              </a:rPr>
              <a:t>2. every dog has his day </a:t>
            </a:r>
            <a:r>
              <a:rPr lang="zh-CN" altLang="en-US" sz="2400" dirty="0">
                <a:solidFill>
                  <a:schemeClr val="accent1">
                    <a:lumMod val="75000"/>
                  </a:schemeClr>
                </a:solidFill>
              </a:rPr>
              <a:t>凡人皆有得意日</a:t>
            </a:r>
          </a:p>
          <a:p>
            <a:r>
              <a:rPr lang="en-US" altLang="zh-CN" sz="2400" dirty="0">
                <a:solidFill>
                  <a:schemeClr val="accent1">
                    <a:lumMod val="75000"/>
                  </a:schemeClr>
                </a:solidFill>
              </a:rPr>
              <a:t>3. to keep one’s head above water </a:t>
            </a:r>
            <a:r>
              <a:rPr lang="zh-CN" altLang="en-US" sz="2400" dirty="0">
                <a:solidFill>
                  <a:schemeClr val="accent1">
                    <a:lumMod val="75000"/>
                  </a:schemeClr>
                </a:solidFill>
              </a:rPr>
              <a:t>奋力图存</a:t>
            </a:r>
          </a:p>
          <a:p>
            <a:r>
              <a:rPr lang="en-US" altLang="zh-CN" sz="2400" dirty="0">
                <a:solidFill>
                  <a:schemeClr val="accent1">
                    <a:lumMod val="75000"/>
                  </a:schemeClr>
                </a:solidFill>
              </a:rPr>
              <a:t>4.</a:t>
            </a:r>
            <a:r>
              <a:rPr lang="zh-CN" altLang="en-US" sz="2400" dirty="0">
                <a:solidFill>
                  <a:schemeClr val="accent1">
                    <a:lumMod val="75000"/>
                  </a:schemeClr>
                </a:solidFill>
              </a:rPr>
              <a:t>过着牛马不如的日子</a:t>
            </a:r>
            <a:r>
              <a:rPr lang="en-US" altLang="zh-CN" sz="2400" dirty="0">
                <a:solidFill>
                  <a:schemeClr val="accent1">
                    <a:lumMod val="75000"/>
                  </a:schemeClr>
                </a:solidFill>
              </a:rPr>
              <a:t>To live a dog’s life </a:t>
            </a:r>
          </a:p>
          <a:p>
            <a:r>
              <a:rPr lang="en-US" altLang="zh-CN" sz="2400" dirty="0">
                <a:solidFill>
                  <a:schemeClr val="accent1">
                    <a:lumMod val="75000"/>
                  </a:schemeClr>
                </a:solidFill>
              </a:rPr>
              <a:t>5.</a:t>
            </a:r>
            <a:r>
              <a:rPr lang="zh-CN" altLang="en-US" sz="2400" dirty="0">
                <a:solidFill>
                  <a:schemeClr val="accent1">
                    <a:lumMod val="75000"/>
                  </a:schemeClr>
                </a:solidFill>
              </a:rPr>
              <a:t>穷的像叫花子</a:t>
            </a:r>
            <a:r>
              <a:rPr lang="en-US" altLang="zh-CN" sz="2400" dirty="0">
                <a:solidFill>
                  <a:schemeClr val="accent1">
                    <a:lumMod val="75000"/>
                  </a:schemeClr>
                </a:solidFill>
              </a:rPr>
              <a:t>as poor as church mouse </a:t>
            </a:r>
          </a:p>
          <a:p>
            <a:r>
              <a:rPr lang="en-US" altLang="zh-CN" sz="2400" dirty="0">
                <a:solidFill>
                  <a:schemeClr val="accent1">
                    <a:lumMod val="75000"/>
                  </a:schemeClr>
                </a:solidFill>
              </a:rPr>
              <a:t>1. Good to the last drop</a:t>
            </a:r>
            <a:r>
              <a:rPr lang="zh-CN" altLang="en-US" sz="2400" dirty="0">
                <a:solidFill>
                  <a:schemeClr val="accent1">
                    <a:lumMod val="75000"/>
                  </a:schemeClr>
                </a:solidFill>
              </a:rPr>
              <a:t>．滴滴香浓，意犹未尽。（麦斯威尔咖啡）</a:t>
            </a:r>
          </a:p>
          <a:p>
            <a:r>
              <a:rPr lang="en-US" altLang="zh-CN" sz="2400" dirty="0">
                <a:solidFill>
                  <a:schemeClr val="accent1">
                    <a:lumMod val="75000"/>
                  </a:schemeClr>
                </a:solidFill>
              </a:rPr>
              <a:t>2. The taste is great. </a:t>
            </a:r>
            <a:r>
              <a:rPr lang="zh-CN" altLang="en-US" sz="2400" dirty="0">
                <a:solidFill>
                  <a:schemeClr val="accent1">
                    <a:lumMod val="75000"/>
                  </a:schemeClr>
                </a:solidFill>
              </a:rPr>
              <a:t>味道好极了。（雀巢咖啡）</a:t>
            </a:r>
          </a:p>
          <a:p>
            <a:r>
              <a:rPr lang="en-US" altLang="zh-CN" sz="2400" dirty="0">
                <a:solidFill>
                  <a:schemeClr val="accent1">
                    <a:lumMod val="75000"/>
                  </a:schemeClr>
                </a:solidFill>
              </a:rPr>
              <a:t>3.You name it, </a:t>
            </a:r>
            <a:r>
              <a:rPr lang="en-US" altLang="zh-CN" sz="2400" dirty="0" err="1">
                <a:solidFill>
                  <a:schemeClr val="accent1">
                    <a:lumMod val="75000"/>
                  </a:schemeClr>
                </a:solidFill>
              </a:rPr>
              <a:t>weve</a:t>
            </a:r>
            <a:r>
              <a:rPr lang="en-US" altLang="zh-CN" sz="2400" dirty="0">
                <a:solidFill>
                  <a:schemeClr val="accent1">
                    <a:lumMod val="75000"/>
                  </a:schemeClr>
                </a:solidFill>
              </a:rPr>
              <a:t> got it! </a:t>
            </a:r>
            <a:r>
              <a:rPr lang="zh-CN" altLang="en-US" sz="2400" dirty="0">
                <a:solidFill>
                  <a:schemeClr val="accent1">
                    <a:lumMod val="75000"/>
                  </a:schemeClr>
                </a:solidFill>
              </a:rPr>
              <a:t>一应俱全（美国某超级市场）</a:t>
            </a:r>
          </a:p>
          <a:p>
            <a:r>
              <a:rPr lang="en-US" altLang="zh-CN" sz="2400" dirty="0">
                <a:solidFill>
                  <a:schemeClr val="accent1">
                    <a:lumMod val="75000"/>
                  </a:schemeClr>
                </a:solidFill>
              </a:rPr>
              <a:t>4.</a:t>
            </a:r>
            <a:r>
              <a:rPr lang="zh-CN" altLang="en-US" sz="2400" dirty="0">
                <a:solidFill>
                  <a:schemeClr val="accent1">
                    <a:lumMod val="75000"/>
                  </a:schemeClr>
                </a:solidFill>
              </a:rPr>
              <a:t>宾至如归。</a:t>
            </a:r>
            <a:r>
              <a:rPr lang="en-US" altLang="zh-CN" sz="2400" dirty="0">
                <a:solidFill>
                  <a:schemeClr val="accent1">
                    <a:lumMod val="75000"/>
                  </a:schemeClr>
                </a:solidFill>
              </a:rPr>
              <a:t>Guests Feel at home. (</a:t>
            </a:r>
            <a:r>
              <a:rPr lang="zh-CN" altLang="en-US" sz="2400" dirty="0">
                <a:solidFill>
                  <a:schemeClr val="accent1">
                    <a:lumMod val="75000"/>
                  </a:schemeClr>
                </a:solidFill>
              </a:rPr>
              <a:t>某一酒店广告语</a:t>
            </a:r>
            <a:r>
              <a:rPr lang="en-US" altLang="zh-CN" sz="2400" dirty="0">
                <a:solidFill>
                  <a:schemeClr val="accent1">
                    <a:lumMod val="75000"/>
                  </a:schemeClr>
                </a:solidFill>
              </a:rPr>
              <a:t>) </a:t>
            </a:r>
          </a:p>
          <a:p>
            <a:r>
              <a:rPr lang="en-US" altLang="zh-CN" sz="2400" dirty="0">
                <a:solidFill>
                  <a:schemeClr val="accent1">
                    <a:lumMod val="75000"/>
                  </a:schemeClr>
                </a:solidFill>
              </a:rPr>
              <a:t>5.</a:t>
            </a:r>
            <a:r>
              <a:rPr lang="zh-CN" altLang="en-US" sz="2400" dirty="0">
                <a:solidFill>
                  <a:schemeClr val="accent1">
                    <a:lumMod val="75000"/>
                  </a:schemeClr>
                </a:solidFill>
              </a:rPr>
              <a:t>城市，让生活更美丽。</a:t>
            </a:r>
            <a:r>
              <a:rPr lang="en-US" altLang="zh-CN" sz="2400" dirty="0">
                <a:solidFill>
                  <a:schemeClr val="accent1">
                    <a:lumMod val="75000"/>
                  </a:schemeClr>
                </a:solidFill>
              </a:rPr>
              <a:t>Better City, Better life. (</a:t>
            </a:r>
            <a:r>
              <a:rPr lang="zh-CN" altLang="en-US" sz="2400" dirty="0">
                <a:solidFill>
                  <a:schemeClr val="accent1">
                    <a:lumMod val="75000"/>
                  </a:schemeClr>
                </a:solidFill>
              </a:rPr>
              <a:t>上海申办</a:t>
            </a:r>
            <a:r>
              <a:rPr lang="en-US" altLang="zh-CN" sz="2400" dirty="0">
                <a:solidFill>
                  <a:schemeClr val="accent1">
                    <a:lumMod val="75000"/>
                  </a:schemeClr>
                </a:solidFill>
              </a:rPr>
              <a:t>2010</a:t>
            </a:r>
            <a:r>
              <a:rPr lang="zh-CN" altLang="en-US" sz="2400" dirty="0">
                <a:solidFill>
                  <a:schemeClr val="accent1">
                    <a:lumMod val="75000"/>
                  </a:schemeClr>
                </a:solidFill>
              </a:rPr>
              <a:t>年世界博览会</a:t>
            </a:r>
            <a:r>
              <a:rPr lang="en-US" altLang="zh-CN" sz="2400" dirty="0">
                <a:solidFill>
                  <a:schemeClr val="accent1">
                    <a:lumMod val="75000"/>
                  </a:schemeClr>
                </a:solidFill>
              </a:rPr>
              <a:t>) </a:t>
            </a:r>
          </a:p>
          <a:p>
            <a:r>
              <a:rPr lang="en-US" altLang="zh-CN" sz="2400" dirty="0">
                <a:solidFill>
                  <a:schemeClr val="accent1">
                    <a:lumMod val="75000"/>
                  </a:schemeClr>
                </a:solidFill>
              </a:rPr>
              <a:t>6. </a:t>
            </a:r>
            <a:r>
              <a:rPr lang="zh-CN" altLang="en-US" sz="2400" dirty="0">
                <a:solidFill>
                  <a:schemeClr val="accent1">
                    <a:lumMod val="75000"/>
                  </a:schemeClr>
                </a:solidFill>
              </a:rPr>
              <a:t>要想体力好，常饮健力宝</a:t>
            </a:r>
            <a:r>
              <a:rPr lang="en-US" altLang="zh-CN" sz="2400" dirty="0">
                <a:solidFill>
                  <a:schemeClr val="accent1">
                    <a:lumMod val="75000"/>
                  </a:schemeClr>
                </a:solidFill>
              </a:rPr>
              <a:t>A Jian </a:t>
            </a:r>
            <a:r>
              <a:rPr lang="en-US" altLang="zh-CN" sz="2400" dirty="0" err="1">
                <a:solidFill>
                  <a:schemeClr val="accent1">
                    <a:lumMod val="75000"/>
                  </a:schemeClr>
                </a:solidFill>
              </a:rPr>
              <a:t>Libao</a:t>
            </a:r>
            <a:r>
              <a:rPr lang="en-US" altLang="zh-CN" sz="2400" dirty="0">
                <a:solidFill>
                  <a:schemeClr val="accent1">
                    <a:lumMod val="75000"/>
                  </a:schemeClr>
                </a:solidFill>
              </a:rPr>
              <a:t> a day keeps the doctor away </a:t>
            </a:r>
          </a:p>
          <a:p>
            <a:r>
              <a:rPr lang="en-US" altLang="zh-CN" sz="2400" dirty="0">
                <a:solidFill>
                  <a:schemeClr val="accent1">
                    <a:lumMod val="75000"/>
                  </a:schemeClr>
                </a:solidFill>
              </a:rPr>
              <a:t>7. lucky dog</a:t>
            </a:r>
            <a:r>
              <a:rPr lang="zh-CN" altLang="en-US" sz="2400" dirty="0">
                <a:solidFill>
                  <a:schemeClr val="accent1">
                    <a:lumMod val="75000"/>
                  </a:schemeClr>
                </a:solidFill>
              </a:rPr>
              <a:t>只能译为“幸运儿”</a:t>
            </a:r>
          </a:p>
          <a:p>
            <a:r>
              <a:rPr lang="en-US" altLang="zh-CN" sz="2400" dirty="0">
                <a:solidFill>
                  <a:schemeClr val="accent1">
                    <a:lumMod val="75000"/>
                  </a:schemeClr>
                </a:solidFill>
              </a:rPr>
              <a:t>8. Kill two birds with one stone </a:t>
            </a:r>
            <a:r>
              <a:rPr lang="zh-CN" altLang="en-US" sz="2400" dirty="0">
                <a:solidFill>
                  <a:schemeClr val="accent1">
                    <a:lumMod val="75000"/>
                  </a:schemeClr>
                </a:solidFill>
              </a:rPr>
              <a:t>译为“一石二鸟”</a:t>
            </a:r>
          </a:p>
          <a:p>
            <a:r>
              <a:rPr lang="zh-CN" altLang="en-US" sz="2400" dirty="0">
                <a:solidFill>
                  <a:schemeClr val="accent1">
                    <a:lumMod val="75000"/>
                  </a:schemeClr>
                </a:solidFill>
              </a:rPr>
              <a:t>豆腐西施</a:t>
            </a:r>
            <a:r>
              <a:rPr lang="en-US" altLang="zh-CN" sz="2400" dirty="0" err="1">
                <a:solidFill>
                  <a:schemeClr val="accent1">
                    <a:lumMod val="75000"/>
                  </a:schemeClr>
                </a:solidFill>
              </a:rPr>
              <a:t>Beancurd</a:t>
            </a:r>
            <a:r>
              <a:rPr lang="en-US" altLang="zh-CN" sz="2400" dirty="0">
                <a:solidFill>
                  <a:schemeClr val="accent1">
                    <a:lumMod val="75000"/>
                  </a:schemeClr>
                </a:solidFill>
              </a:rPr>
              <a:t> queen </a:t>
            </a:r>
            <a:r>
              <a:rPr lang="zh-CN" altLang="en-US" sz="2400" dirty="0">
                <a:solidFill>
                  <a:schemeClr val="accent1">
                    <a:lumMod val="75000"/>
                  </a:schemeClr>
                </a:solidFill>
              </a:rPr>
              <a:t>归化</a:t>
            </a:r>
          </a:p>
          <a:p>
            <a:r>
              <a:rPr lang="zh-CN" altLang="en-US" sz="2400" dirty="0">
                <a:solidFill>
                  <a:schemeClr val="accent1">
                    <a:lumMod val="75000"/>
                  </a:schemeClr>
                </a:solidFill>
              </a:rPr>
              <a:t>红楼梦</a:t>
            </a:r>
            <a:r>
              <a:rPr lang="en-US" altLang="zh-CN" sz="2400" dirty="0">
                <a:solidFill>
                  <a:schemeClr val="accent1">
                    <a:lumMod val="75000"/>
                  </a:schemeClr>
                </a:solidFill>
              </a:rPr>
              <a:t>A Dream of Red Mansions" </a:t>
            </a:r>
            <a:r>
              <a:rPr lang="zh-CN" altLang="en-US" sz="2400" dirty="0">
                <a:solidFill>
                  <a:schemeClr val="accent1">
                    <a:lumMod val="75000"/>
                  </a:schemeClr>
                </a:solidFill>
              </a:rPr>
              <a:t>归化</a:t>
            </a:r>
          </a:p>
          <a:p>
            <a:r>
              <a:rPr lang="zh-CN" altLang="en-US" sz="2400" dirty="0">
                <a:solidFill>
                  <a:schemeClr val="accent1">
                    <a:lumMod val="75000"/>
                  </a:schemeClr>
                </a:solidFill>
              </a:rPr>
              <a:t>财神爷</a:t>
            </a:r>
            <a:r>
              <a:rPr lang="en-US" altLang="zh-CN" sz="2400" dirty="0">
                <a:solidFill>
                  <a:schemeClr val="accent1">
                    <a:lumMod val="75000"/>
                  </a:schemeClr>
                </a:solidFill>
              </a:rPr>
              <a:t>the God of Wealth </a:t>
            </a:r>
            <a:r>
              <a:rPr lang="zh-CN" altLang="en-US" sz="2400" dirty="0">
                <a:solidFill>
                  <a:schemeClr val="accent1">
                    <a:lumMod val="75000"/>
                  </a:schemeClr>
                </a:solidFill>
              </a:rPr>
              <a:t>归化</a:t>
            </a:r>
          </a:p>
          <a:p>
            <a:r>
              <a:rPr lang="zh-CN" altLang="en-US" sz="2400" dirty="0">
                <a:solidFill>
                  <a:schemeClr val="accent1">
                    <a:lumMod val="75000"/>
                  </a:schemeClr>
                </a:solidFill>
              </a:rPr>
              <a:t>拆了东墙补西墙：</a:t>
            </a:r>
            <a:r>
              <a:rPr lang="en-US" altLang="zh-CN" sz="2400" dirty="0">
                <a:solidFill>
                  <a:schemeClr val="accent1">
                    <a:lumMod val="75000"/>
                  </a:schemeClr>
                </a:solidFill>
              </a:rPr>
              <a:t>To rob Peter to pay Paul</a:t>
            </a:r>
          </a:p>
        </p:txBody>
      </p:sp>
      <p:pic>
        <p:nvPicPr>
          <p:cNvPr id="8" name="Рисунок 7"/>
          <p:cNvPicPr>
            <a:picLocks noChangeAspect="1"/>
          </p:cNvPicPr>
          <p:nvPr/>
        </p:nvPicPr>
        <p:blipFill>
          <a:blip r:embed="rId6"/>
          <a:stretch>
            <a:fillRect/>
          </a:stretch>
        </p:blipFill>
        <p:spPr>
          <a:xfrm>
            <a:off x="9716555" y="5857351"/>
            <a:ext cx="896190" cy="938865"/>
          </a:xfrm>
          <a:prstGeom prst="rect">
            <a:avLst/>
          </a:prstGeom>
        </p:spPr>
      </p:pic>
      <p:pic>
        <p:nvPicPr>
          <p:cNvPr id="9" name="Рисунок 8"/>
          <p:cNvPicPr>
            <a:picLocks noChangeAspect="1"/>
          </p:cNvPicPr>
          <p:nvPr/>
        </p:nvPicPr>
        <p:blipFill>
          <a:blip r:embed="rId6"/>
          <a:stretch>
            <a:fillRect/>
          </a:stretch>
        </p:blipFill>
        <p:spPr>
          <a:xfrm>
            <a:off x="10481624" y="5211965"/>
            <a:ext cx="896190" cy="938865"/>
          </a:xfrm>
          <a:prstGeom prst="rect">
            <a:avLst/>
          </a:prstGeom>
        </p:spPr>
      </p:pic>
      <p:pic>
        <p:nvPicPr>
          <p:cNvPr id="10" name="Рисунок 9"/>
          <p:cNvPicPr>
            <a:picLocks noChangeAspect="1"/>
          </p:cNvPicPr>
          <p:nvPr/>
        </p:nvPicPr>
        <p:blipFill>
          <a:blip r:embed="rId7"/>
          <a:stretch>
            <a:fillRect/>
          </a:stretch>
        </p:blipFill>
        <p:spPr>
          <a:xfrm>
            <a:off x="8778391" y="6202651"/>
            <a:ext cx="701101" cy="634039"/>
          </a:xfrm>
          <a:prstGeom prst="rect">
            <a:avLst/>
          </a:prstGeom>
        </p:spPr>
      </p:pic>
    </p:spTree>
    <p:extLst>
      <p:ext uri="{BB962C8B-B14F-4D97-AF65-F5344CB8AC3E}">
        <p14:creationId xmlns:p14="http://schemas.microsoft.com/office/powerpoint/2010/main" val="321661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2192000" cy="6857999"/>
          </a:xfrm>
          <a:prstGeom prst="rect">
            <a:avLst/>
          </a:prstGeom>
        </p:spPr>
      </p:pic>
      <p:pic>
        <p:nvPicPr>
          <p:cNvPr id="3" name="Рисунок 2"/>
          <p:cNvPicPr>
            <a:picLocks noChangeAspect="1"/>
          </p:cNvPicPr>
          <p:nvPr/>
        </p:nvPicPr>
        <p:blipFill>
          <a:blip r:embed="rId3"/>
          <a:stretch>
            <a:fillRect/>
          </a:stretch>
        </p:blipFill>
        <p:spPr>
          <a:xfrm>
            <a:off x="-212651" y="667343"/>
            <a:ext cx="12192000" cy="1926336"/>
          </a:xfrm>
          <a:prstGeom prst="rect">
            <a:avLst/>
          </a:prstGeom>
        </p:spPr>
      </p:pic>
      <p:pic>
        <p:nvPicPr>
          <p:cNvPr id="4" name="Рисунок 3"/>
          <p:cNvPicPr>
            <a:picLocks noChangeAspect="1"/>
          </p:cNvPicPr>
          <p:nvPr/>
        </p:nvPicPr>
        <p:blipFill>
          <a:blip r:embed="rId4"/>
          <a:stretch>
            <a:fillRect/>
          </a:stretch>
        </p:blipFill>
        <p:spPr>
          <a:xfrm>
            <a:off x="-2650204" y="4292654"/>
            <a:ext cx="14842204" cy="2539672"/>
          </a:xfrm>
          <a:prstGeom prst="rect">
            <a:avLst/>
          </a:prstGeom>
        </p:spPr>
      </p:pic>
      <p:pic>
        <p:nvPicPr>
          <p:cNvPr id="5" name="Рисунок 4"/>
          <p:cNvPicPr>
            <a:picLocks noChangeAspect="1"/>
          </p:cNvPicPr>
          <p:nvPr/>
        </p:nvPicPr>
        <p:blipFill>
          <a:blip r:embed="rId5"/>
          <a:stretch>
            <a:fillRect/>
          </a:stretch>
        </p:blipFill>
        <p:spPr>
          <a:xfrm>
            <a:off x="2309" y="5973391"/>
            <a:ext cx="896190" cy="938865"/>
          </a:xfrm>
          <a:prstGeom prst="rect">
            <a:avLst/>
          </a:prstGeom>
        </p:spPr>
      </p:pic>
      <p:pic>
        <p:nvPicPr>
          <p:cNvPr id="6" name="Рисунок 5"/>
          <p:cNvPicPr>
            <a:picLocks noChangeAspect="1"/>
          </p:cNvPicPr>
          <p:nvPr/>
        </p:nvPicPr>
        <p:blipFill>
          <a:blip r:embed="rId5"/>
          <a:stretch>
            <a:fillRect/>
          </a:stretch>
        </p:blipFill>
        <p:spPr>
          <a:xfrm>
            <a:off x="11083159" y="5729003"/>
            <a:ext cx="896190" cy="938865"/>
          </a:xfrm>
          <a:prstGeom prst="rect">
            <a:avLst/>
          </a:prstGeom>
        </p:spPr>
      </p:pic>
      <p:pic>
        <p:nvPicPr>
          <p:cNvPr id="7" name="Рисунок 6"/>
          <p:cNvPicPr>
            <a:picLocks noChangeAspect="1"/>
          </p:cNvPicPr>
          <p:nvPr/>
        </p:nvPicPr>
        <p:blipFill>
          <a:blip r:embed="rId6"/>
          <a:stretch>
            <a:fillRect/>
          </a:stretch>
        </p:blipFill>
        <p:spPr>
          <a:xfrm>
            <a:off x="10167958" y="6125805"/>
            <a:ext cx="701101" cy="634039"/>
          </a:xfrm>
          <a:prstGeom prst="rect">
            <a:avLst/>
          </a:prstGeom>
        </p:spPr>
      </p:pic>
      <p:pic>
        <p:nvPicPr>
          <p:cNvPr id="8" name="Рисунок 7"/>
          <p:cNvPicPr>
            <a:picLocks noChangeAspect="1"/>
          </p:cNvPicPr>
          <p:nvPr/>
        </p:nvPicPr>
        <p:blipFill>
          <a:blip r:embed="rId6"/>
          <a:stretch>
            <a:fillRect/>
          </a:stretch>
        </p:blipFill>
        <p:spPr>
          <a:xfrm>
            <a:off x="684399" y="6252341"/>
            <a:ext cx="853501" cy="510094"/>
          </a:xfrm>
          <a:prstGeom prst="rect">
            <a:avLst/>
          </a:prstGeom>
        </p:spPr>
      </p:pic>
      <p:sp>
        <p:nvSpPr>
          <p:cNvPr id="9" name="Прямоугольник 8"/>
          <p:cNvSpPr/>
          <p:nvPr/>
        </p:nvSpPr>
        <p:spPr>
          <a:xfrm>
            <a:off x="422004" y="395785"/>
            <a:ext cx="11137650" cy="6832640"/>
          </a:xfrm>
          <a:prstGeom prst="rect">
            <a:avLst/>
          </a:prstGeom>
        </p:spPr>
        <p:txBody>
          <a:bodyPr wrap="square">
            <a:spAutoFit/>
          </a:bodyPr>
          <a:lstStyle/>
          <a:p>
            <a:r>
              <a:rPr lang="zh-CN" altLang="en-US" sz="2800" dirty="0">
                <a:solidFill>
                  <a:schemeClr val="accent1">
                    <a:lumMod val="75000"/>
                  </a:schemeClr>
                </a:solidFill>
                <a:latin typeface="宋体" panose="02010600030101010101" pitchFamily="2" charset="-122"/>
                <a:ea typeface="宋体" panose="02010600030101010101" pitchFamily="2" charset="-122"/>
              </a:rPr>
              <a:t>异化</a:t>
            </a:r>
          </a:p>
          <a:p>
            <a:r>
              <a:rPr lang="zh-CN" altLang="en-US" sz="2800" dirty="0">
                <a:solidFill>
                  <a:schemeClr val="accent1">
                    <a:lumMod val="75000"/>
                  </a:schemeClr>
                </a:solidFill>
                <a:latin typeface="simsun" panose="02010600030101010101" pitchFamily="2" charset="-122"/>
                <a:ea typeface="simsun" panose="02010600030101010101" pitchFamily="2" charset="-122"/>
              </a:rPr>
              <a:t> </a:t>
            </a:r>
          </a:p>
          <a:p>
            <a:r>
              <a:rPr lang="en-US" altLang="zh-CN" sz="2800" dirty="0">
                <a:solidFill>
                  <a:schemeClr val="accent1">
                    <a:lumMod val="75000"/>
                  </a:schemeClr>
                </a:solidFill>
                <a:latin typeface="Times New Roman" panose="02020603050405020304" pitchFamily="18" charset="0"/>
              </a:rPr>
              <a:t>1. </a:t>
            </a:r>
            <a:r>
              <a:rPr lang="zh-CN" altLang="en-US" sz="2800" dirty="0" smtClean="0">
                <a:solidFill>
                  <a:schemeClr val="accent1">
                    <a:lumMod val="75000"/>
                  </a:schemeClr>
                </a:solidFill>
                <a:latin typeface="宋体" panose="02010600030101010101" pitchFamily="2" charset="-122"/>
                <a:ea typeface="宋体" panose="02010600030101010101" pitchFamily="2" charset="-122"/>
              </a:rPr>
              <a:t>铁</a:t>
            </a:r>
            <a:r>
              <a:rPr lang="zh-CN" altLang="en-US" sz="2800" dirty="0">
                <a:solidFill>
                  <a:schemeClr val="accent1">
                    <a:lumMod val="75000"/>
                  </a:schemeClr>
                </a:solidFill>
                <a:latin typeface="宋体" panose="02010600030101010101" pitchFamily="2" charset="-122"/>
                <a:ea typeface="宋体" panose="02010600030101010101" pitchFamily="2" charset="-122"/>
              </a:rPr>
              <a:t>饭</a:t>
            </a:r>
            <a:r>
              <a:rPr lang="zh-CN" altLang="en-US" sz="2800" dirty="0" smtClean="0">
                <a:solidFill>
                  <a:schemeClr val="accent1">
                    <a:lumMod val="75000"/>
                  </a:schemeClr>
                </a:solidFill>
                <a:latin typeface="宋体" panose="02010600030101010101" pitchFamily="2" charset="-122"/>
                <a:ea typeface="宋体" panose="02010600030101010101" pitchFamily="2" charset="-122"/>
              </a:rPr>
              <a:t>碗</a:t>
            </a:r>
            <a:r>
              <a:rPr lang="en-US" altLang="zh-CN" sz="2800" dirty="0" smtClean="0">
                <a:solidFill>
                  <a:schemeClr val="accent1">
                    <a:lumMod val="75000"/>
                  </a:schemeClr>
                </a:solidFill>
                <a:latin typeface="Times New Roman" panose="02020603050405020304" pitchFamily="18" charset="0"/>
              </a:rPr>
              <a:t>iron</a:t>
            </a:r>
            <a:r>
              <a:rPr lang="en-US" altLang="zh-CN" sz="2800" dirty="0">
                <a:solidFill>
                  <a:schemeClr val="accent1">
                    <a:lumMod val="75000"/>
                  </a:schemeClr>
                </a:solidFill>
                <a:latin typeface="Times New Roman" panose="02020603050405020304" pitchFamily="18" charset="0"/>
              </a:rPr>
              <a:t> rice bowl </a:t>
            </a:r>
          </a:p>
          <a:p>
            <a:r>
              <a:rPr lang="en-US" altLang="zh-CN" sz="2800" dirty="0">
                <a:solidFill>
                  <a:schemeClr val="accent1">
                    <a:lumMod val="75000"/>
                  </a:schemeClr>
                </a:solidFill>
                <a:latin typeface="Times New Roman" panose="02020603050405020304" pitchFamily="18" charset="0"/>
              </a:rPr>
              <a:t>2. </a:t>
            </a:r>
            <a:r>
              <a:rPr lang="zh-CN" altLang="en-US" sz="2800" dirty="0" smtClean="0">
                <a:solidFill>
                  <a:schemeClr val="accent1">
                    <a:lumMod val="75000"/>
                  </a:schemeClr>
                </a:solidFill>
                <a:latin typeface="宋体" panose="02010600030101010101" pitchFamily="2" charset="-122"/>
                <a:ea typeface="宋体" panose="02010600030101010101" pitchFamily="2" charset="-122"/>
              </a:rPr>
              <a:t>纸</a:t>
            </a:r>
            <a:r>
              <a:rPr lang="zh-CN" altLang="en-US" sz="2800" dirty="0">
                <a:solidFill>
                  <a:schemeClr val="accent1">
                    <a:lumMod val="75000"/>
                  </a:schemeClr>
                </a:solidFill>
                <a:latin typeface="宋体" panose="02010600030101010101" pitchFamily="2" charset="-122"/>
                <a:ea typeface="宋体" panose="02010600030101010101" pitchFamily="2" charset="-122"/>
              </a:rPr>
              <a:t>老</a:t>
            </a:r>
            <a:r>
              <a:rPr lang="zh-CN" altLang="en-US" sz="2800" dirty="0" smtClean="0">
                <a:solidFill>
                  <a:schemeClr val="accent1">
                    <a:lumMod val="75000"/>
                  </a:schemeClr>
                </a:solidFill>
                <a:latin typeface="宋体" panose="02010600030101010101" pitchFamily="2" charset="-122"/>
                <a:ea typeface="宋体" panose="02010600030101010101" pitchFamily="2" charset="-122"/>
              </a:rPr>
              <a:t>虎</a:t>
            </a:r>
            <a:r>
              <a:rPr lang="en-US" altLang="zh-CN" sz="2800" dirty="0" smtClean="0">
                <a:solidFill>
                  <a:schemeClr val="accent1">
                    <a:lumMod val="75000"/>
                  </a:schemeClr>
                </a:solidFill>
                <a:latin typeface="Times New Roman" panose="02020603050405020304" pitchFamily="18" charset="0"/>
              </a:rPr>
              <a:t>paper</a:t>
            </a:r>
            <a:r>
              <a:rPr lang="en-US" altLang="zh-CN" sz="2800" dirty="0">
                <a:solidFill>
                  <a:schemeClr val="accent1">
                    <a:lumMod val="75000"/>
                  </a:schemeClr>
                </a:solidFill>
                <a:latin typeface="Times New Roman" panose="02020603050405020304" pitchFamily="18" charset="0"/>
              </a:rPr>
              <a:t> tiger </a:t>
            </a:r>
          </a:p>
          <a:p>
            <a:r>
              <a:rPr lang="en-US" altLang="zh-CN" sz="2800" dirty="0">
                <a:solidFill>
                  <a:schemeClr val="accent1">
                    <a:lumMod val="75000"/>
                  </a:schemeClr>
                </a:solidFill>
                <a:latin typeface="Times New Roman" panose="02020603050405020304" pitchFamily="18" charset="0"/>
              </a:rPr>
              <a:t>3. </a:t>
            </a:r>
            <a:r>
              <a:rPr lang="zh-CN" altLang="en-US" sz="2800" dirty="0" smtClean="0">
                <a:solidFill>
                  <a:schemeClr val="accent1">
                    <a:lumMod val="75000"/>
                  </a:schemeClr>
                </a:solidFill>
                <a:latin typeface="宋体" panose="02010600030101010101" pitchFamily="2" charset="-122"/>
                <a:ea typeface="宋体" panose="02010600030101010101" pitchFamily="2" charset="-122"/>
              </a:rPr>
              <a:t>天</a:t>
            </a:r>
            <a:r>
              <a:rPr lang="zh-CN" altLang="en-US" sz="2800" dirty="0">
                <a:solidFill>
                  <a:schemeClr val="accent1">
                    <a:lumMod val="75000"/>
                  </a:schemeClr>
                </a:solidFill>
                <a:latin typeface="宋体" panose="02010600030101010101" pitchFamily="2" charset="-122"/>
                <a:ea typeface="宋体" panose="02010600030101010101" pitchFamily="2" charset="-122"/>
              </a:rPr>
              <a:t>有不测风云，人有旦夕祸福</a:t>
            </a:r>
          </a:p>
          <a:p>
            <a:r>
              <a:rPr lang="zh-CN" altLang="en-US" sz="2800" dirty="0" smtClean="0">
                <a:solidFill>
                  <a:schemeClr val="accent1">
                    <a:lumMod val="75000"/>
                  </a:schemeClr>
                </a:solidFill>
                <a:latin typeface="宋体" panose="02010600030101010101" pitchFamily="2" charset="-122"/>
                <a:ea typeface="宋体" panose="02010600030101010101" pitchFamily="2" charset="-122"/>
              </a:rPr>
              <a:t>（</a:t>
            </a:r>
            <a:r>
              <a:rPr lang="zh-CN" altLang="en-US" sz="2800" dirty="0">
                <a:solidFill>
                  <a:schemeClr val="accent1">
                    <a:lumMod val="75000"/>
                  </a:schemeClr>
                </a:solidFill>
                <a:latin typeface="宋体" panose="02010600030101010101" pitchFamily="2" charset="-122"/>
                <a:ea typeface="宋体" panose="02010600030101010101" pitchFamily="2" charset="-122"/>
              </a:rPr>
              <a:t>异</a:t>
            </a:r>
            <a:r>
              <a:rPr lang="zh-CN" altLang="en-US" sz="2800" dirty="0" smtClean="0">
                <a:solidFill>
                  <a:schemeClr val="accent1">
                    <a:lumMod val="75000"/>
                  </a:schemeClr>
                </a:solidFill>
                <a:latin typeface="宋体" panose="02010600030101010101" pitchFamily="2" charset="-122"/>
                <a:ea typeface="宋体" panose="02010600030101010101" pitchFamily="2" charset="-122"/>
              </a:rPr>
              <a:t>）</a:t>
            </a:r>
            <a:r>
              <a:rPr lang="en-US" altLang="zh-CN" sz="2800" dirty="0" smtClean="0">
                <a:solidFill>
                  <a:schemeClr val="accent1">
                    <a:lumMod val="75000"/>
                  </a:schemeClr>
                </a:solidFill>
                <a:latin typeface="Times New Roman" panose="02020603050405020304" pitchFamily="18" charset="0"/>
              </a:rPr>
              <a:t>Truly</a:t>
            </a:r>
            <a:r>
              <a:rPr lang="en-US" altLang="zh-CN" sz="2800" dirty="0">
                <a:solidFill>
                  <a:schemeClr val="accent1">
                    <a:lumMod val="75000"/>
                  </a:schemeClr>
                </a:solidFill>
                <a:latin typeface="Times New Roman" panose="02020603050405020304" pitchFamily="18" charset="0"/>
              </a:rPr>
              <a:t> storms gather without warming in nature, and bad luck befalls men overnight. </a:t>
            </a:r>
          </a:p>
          <a:p>
            <a:r>
              <a:rPr lang="zh-CN" altLang="en-US" sz="2800" dirty="0" smtClean="0">
                <a:solidFill>
                  <a:schemeClr val="accent1">
                    <a:lumMod val="75000"/>
                  </a:schemeClr>
                </a:solidFill>
                <a:latin typeface="宋体" panose="02010600030101010101" pitchFamily="2" charset="-122"/>
                <a:ea typeface="宋体" panose="02010600030101010101" pitchFamily="2" charset="-122"/>
              </a:rPr>
              <a:t>（归）</a:t>
            </a:r>
            <a:r>
              <a:rPr lang="en-US" altLang="zh-CN" sz="2800" dirty="0" smtClean="0">
                <a:solidFill>
                  <a:schemeClr val="accent1">
                    <a:lumMod val="75000"/>
                  </a:schemeClr>
                </a:solidFill>
                <a:latin typeface="Times New Roman" panose="02020603050405020304" pitchFamily="18" charset="0"/>
              </a:rPr>
              <a:t>I</a:t>
            </a:r>
            <a:r>
              <a:rPr lang="en-US" altLang="zh-CN" sz="2800" dirty="0">
                <a:solidFill>
                  <a:schemeClr val="accent1">
                    <a:lumMod val="75000"/>
                  </a:schemeClr>
                </a:solidFill>
                <a:latin typeface="Times New Roman" panose="02020603050405020304" pitchFamily="18" charset="0"/>
              </a:rPr>
              <a:t> know the weather and human life are both unpredictable. </a:t>
            </a:r>
          </a:p>
          <a:p>
            <a:r>
              <a:rPr lang="en-US" altLang="zh-CN" sz="2800" dirty="0">
                <a:solidFill>
                  <a:schemeClr val="accent1">
                    <a:lumMod val="75000"/>
                  </a:schemeClr>
                </a:solidFill>
                <a:latin typeface="Times New Roman" panose="02020603050405020304" pitchFamily="18" charset="0"/>
              </a:rPr>
              <a:t>4. </a:t>
            </a:r>
            <a:r>
              <a:rPr lang="zh-CN" altLang="en-US" sz="2800" dirty="0" smtClean="0">
                <a:solidFill>
                  <a:schemeClr val="accent1">
                    <a:lumMod val="75000"/>
                  </a:schemeClr>
                </a:solidFill>
                <a:latin typeface="宋体" panose="02010600030101010101" pitchFamily="2" charset="-122"/>
                <a:ea typeface="宋体" panose="02010600030101010101" pitchFamily="2" charset="-122"/>
              </a:rPr>
              <a:t>谋</a:t>
            </a:r>
            <a:r>
              <a:rPr lang="zh-CN" altLang="en-US" sz="2800" dirty="0">
                <a:solidFill>
                  <a:schemeClr val="accent1">
                    <a:lumMod val="75000"/>
                  </a:schemeClr>
                </a:solidFill>
                <a:latin typeface="宋体" panose="02010600030101010101" pitchFamily="2" charset="-122"/>
                <a:ea typeface="宋体" panose="02010600030101010101" pitchFamily="2" charset="-122"/>
              </a:rPr>
              <a:t>事在人，成事在</a:t>
            </a:r>
            <a:r>
              <a:rPr lang="zh-CN" altLang="en-US" sz="2800" dirty="0" smtClean="0">
                <a:solidFill>
                  <a:schemeClr val="accent1">
                    <a:lumMod val="75000"/>
                  </a:schemeClr>
                </a:solidFill>
                <a:latin typeface="宋体" panose="02010600030101010101" pitchFamily="2" charset="-122"/>
                <a:ea typeface="宋体" panose="02010600030101010101" pitchFamily="2" charset="-122"/>
              </a:rPr>
              <a:t>天</a:t>
            </a:r>
            <a:r>
              <a:rPr lang="en-US" altLang="zh-CN" sz="2800" dirty="0" smtClean="0">
                <a:solidFill>
                  <a:schemeClr val="accent1">
                    <a:lumMod val="75000"/>
                  </a:schemeClr>
                </a:solidFill>
                <a:latin typeface="Times New Roman" panose="02020603050405020304" pitchFamily="18" charset="0"/>
              </a:rPr>
              <a:t>Man</a:t>
            </a:r>
            <a:r>
              <a:rPr lang="en-US" altLang="zh-CN" sz="2800" dirty="0">
                <a:solidFill>
                  <a:schemeClr val="accent1">
                    <a:lumMod val="75000"/>
                  </a:schemeClr>
                </a:solidFill>
                <a:latin typeface="Times New Roman" panose="02020603050405020304" pitchFamily="18" charset="0"/>
              </a:rPr>
              <a:t> proposes, heaven disposes </a:t>
            </a:r>
            <a:r>
              <a:rPr lang="en-US" altLang="zh-CN" sz="2800" dirty="0" smtClean="0">
                <a:solidFill>
                  <a:schemeClr val="accent1">
                    <a:lumMod val="75000"/>
                  </a:schemeClr>
                </a:solidFill>
                <a:latin typeface="Times New Roman" panose="02020603050405020304" pitchFamily="18" charset="0"/>
              </a:rPr>
              <a:t>(</a:t>
            </a:r>
            <a:r>
              <a:rPr lang="en-US" altLang="zh-CN" sz="2800" dirty="0">
                <a:solidFill>
                  <a:schemeClr val="accent1">
                    <a:lumMod val="75000"/>
                  </a:schemeClr>
                </a:solidFill>
                <a:latin typeface="Times New Roman" panose="02020603050405020304" pitchFamily="18" charset="0"/>
              </a:rPr>
              <a:t>heaven---god) </a:t>
            </a:r>
            <a:endParaRPr lang="kk-KZ" altLang="zh-CN" sz="2800" dirty="0" smtClean="0">
              <a:solidFill>
                <a:schemeClr val="accent1">
                  <a:lumMod val="75000"/>
                </a:schemeClr>
              </a:solidFill>
              <a:latin typeface="Times New Roman" panose="02020603050405020304" pitchFamily="18" charset="0"/>
            </a:endParaRPr>
          </a:p>
          <a:p>
            <a:r>
              <a:rPr lang="zh-CN" altLang="en-US" sz="2800" dirty="0" smtClean="0">
                <a:solidFill>
                  <a:schemeClr val="accent1">
                    <a:lumMod val="75000"/>
                  </a:schemeClr>
                </a:solidFill>
              </a:rPr>
              <a:t>红</a:t>
            </a:r>
            <a:r>
              <a:rPr lang="zh-CN" altLang="en-US" sz="2800" dirty="0">
                <a:solidFill>
                  <a:schemeClr val="accent1">
                    <a:lumMod val="75000"/>
                  </a:schemeClr>
                </a:solidFill>
              </a:rPr>
              <a:t>楼</a:t>
            </a:r>
            <a:r>
              <a:rPr lang="zh-CN" altLang="en-US" sz="2800" dirty="0" smtClean="0">
                <a:solidFill>
                  <a:schemeClr val="accent1">
                    <a:lumMod val="75000"/>
                  </a:schemeClr>
                </a:solidFill>
              </a:rPr>
              <a:t>梦</a:t>
            </a:r>
            <a:r>
              <a:rPr lang="en-US" altLang="zh-CN" sz="2800" dirty="0" smtClean="0">
                <a:solidFill>
                  <a:schemeClr val="accent1">
                    <a:lumMod val="75000"/>
                  </a:schemeClr>
                </a:solidFill>
              </a:rPr>
              <a:t>The</a:t>
            </a:r>
            <a:r>
              <a:rPr lang="en-US" altLang="zh-CN" sz="2800" dirty="0">
                <a:solidFill>
                  <a:schemeClr val="accent1">
                    <a:lumMod val="75000"/>
                  </a:schemeClr>
                </a:solidFill>
              </a:rPr>
              <a:t> Story of the Stone </a:t>
            </a:r>
            <a:r>
              <a:rPr lang="zh-CN" altLang="en-US" sz="2800" dirty="0" smtClean="0">
                <a:solidFill>
                  <a:schemeClr val="accent1">
                    <a:lumMod val="75000"/>
                  </a:schemeClr>
                </a:solidFill>
              </a:rPr>
              <a:t>异</a:t>
            </a:r>
            <a:r>
              <a:rPr lang="zh-CN" altLang="en-US" sz="2800" dirty="0">
                <a:solidFill>
                  <a:schemeClr val="accent1">
                    <a:lumMod val="75000"/>
                  </a:schemeClr>
                </a:solidFill>
              </a:rPr>
              <a:t>化</a:t>
            </a:r>
          </a:p>
          <a:p>
            <a:r>
              <a:rPr lang="zh-CN" altLang="en-US" sz="2800" dirty="0" smtClean="0">
                <a:solidFill>
                  <a:schemeClr val="accent1">
                    <a:lumMod val="75000"/>
                  </a:schemeClr>
                </a:solidFill>
              </a:rPr>
              <a:t>王</a:t>
            </a:r>
            <a:r>
              <a:rPr lang="zh-CN" altLang="en-US" sz="2800" dirty="0">
                <a:solidFill>
                  <a:schemeClr val="accent1">
                    <a:lumMod val="75000"/>
                  </a:schemeClr>
                </a:solidFill>
              </a:rPr>
              <a:t>昭</a:t>
            </a:r>
            <a:r>
              <a:rPr lang="zh-CN" altLang="en-US" sz="2800" dirty="0" smtClean="0">
                <a:solidFill>
                  <a:schemeClr val="accent1">
                    <a:lumMod val="75000"/>
                  </a:schemeClr>
                </a:solidFill>
              </a:rPr>
              <a:t>君</a:t>
            </a:r>
            <a:r>
              <a:rPr lang="en-US" altLang="zh-CN" sz="2800" dirty="0" smtClean="0">
                <a:solidFill>
                  <a:schemeClr val="accent1">
                    <a:lumMod val="75000"/>
                  </a:schemeClr>
                </a:solidFill>
              </a:rPr>
              <a:t>Oriental</a:t>
            </a:r>
            <a:r>
              <a:rPr lang="en-US" altLang="zh-CN" sz="2800" dirty="0">
                <a:solidFill>
                  <a:schemeClr val="accent1">
                    <a:lumMod val="75000"/>
                  </a:schemeClr>
                </a:solidFill>
              </a:rPr>
              <a:t> Best Beauties in china </a:t>
            </a:r>
            <a:r>
              <a:rPr lang="zh-CN" altLang="en-US" sz="2800" dirty="0" smtClean="0">
                <a:solidFill>
                  <a:schemeClr val="accent1">
                    <a:lumMod val="75000"/>
                  </a:schemeClr>
                </a:solidFill>
              </a:rPr>
              <a:t>异</a:t>
            </a:r>
            <a:r>
              <a:rPr lang="zh-CN" altLang="en-US" sz="2800" dirty="0">
                <a:solidFill>
                  <a:schemeClr val="accent1">
                    <a:lumMod val="75000"/>
                  </a:schemeClr>
                </a:solidFill>
              </a:rPr>
              <a:t>化</a:t>
            </a:r>
          </a:p>
          <a:p>
            <a:r>
              <a:rPr lang="zh-CN" altLang="en-US" sz="2800" dirty="0" smtClean="0">
                <a:solidFill>
                  <a:schemeClr val="accent1">
                    <a:lumMod val="75000"/>
                  </a:schemeClr>
                </a:solidFill>
              </a:rPr>
              <a:t>宫</a:t>
            </a:r>
            <a:r>
              <a:rPr lang="zh-CN" altLang="en-US" sz="2800" dirty="0">
                <a:solidFill>
                  <a:schemeClr val="accent1">
                    <a:lumMod val="75000"/>
                  </a:schemeClr>
                </a:solidFill>
              </a:rPr>
              <a:t>保鸡丁</a:t>
            </a:r>
            <a:r>
              <a:rPr lang="zh-CN" altLang="en-US" sz="2800" dirty="0" smtClean="0">
                <a:solidFill>
                  <a:schemeClr val="accent1">
                    <a:lumMod val="75000"/>
                  </a:schemeClr>
                </a:solidFill>
              </a:rPr>
              <a:t>：</a:t>
            </a:r>
            <a:r>
              <a:rPr lang="en-US" altLang="zh-CN" sz="2800" dirty="0" smtClean="0">
                <a:solidFill>
                  <a:schemeClr val="accent1">
                    <a:lumMod val="75000"/>
                  </a:schemeClr>
                </a:solidFill>
              </a:rPr>
              <a:t>Kong</a:t>
            </a:r>
            <a:r>
              <a:rPr lang="en-US" altLang="zh-CN" sz="2800" dirty="0">
                <a:solidFill>
                  <a:schemeClr val="accent1">
                    <a:lumMod val="75000"/>
                  </a:schemeClr>
                </a:solidFill>
              </a:rPr>
              <a:t> </a:t>
            </a:r>
            <a:r>
              <a:rPr lang="en-US" altLang="zh-CN" sz="2800" dirty="0" err="1">
                <a:solidFill>
                  <a:schemeClr val="accent1">
                    <a:lumMod val="75000"/>
                  </a:schemeClr>
                </a:solidFill>
              </a:rPr>
              <a:t>Pao</a:t>
            </a:r>
            <a:r>
              <a:rPr lang="en-US" altLang="zh-CN" sz="2800" dirty="0">
                <a:solidFill>
                  <a:schemeClr val="accent1">
                    <a:lumMod val="75000"/>
                  </a:schemeClr>
                </a:solidFill>
              </a:rPr>
              <a:t> </a:t>
            </a:r>
            <a:r>
              <a:rPr lang="en-US" altLang="zh-CN" sz="2800" dirty="0" smtClean="0">
                <a:solidFill>
                  <a:schemeClr val="accent1">
                    <a:lumMod val="75000"/>
                  </a:schemeClr>
                </a:solidFill>
              </a:rPr>
              <a:t>chicken</a:t>
            </a:r>
            <a:endParaRPr lang="kk-KZ" altLang="zh-CN" sz="2800" dirty="0" smtClean="0">
              <a:solidFill>
                <a:schemeClr val="accent1">
                  <a:lumMod val="75000"/>
                </a:schemeClr>
              </a:solidFill>
            </a:endParaRPr>
          </a:p>
          <a:p>
            <a:endParaRPr lang="kk-KZ" altLang="zh-CN" sz="2800" dirty="0">
              <a:solidFill>
                <a:schemeClr val="accent1">
                  <a:lumMod val="75000"/>
                </a:schemeClr>
              </a:solidFill>
            </a:endParaRPr>
          </a:p>
          <a:p>
            <a:r>
              <a:rPr lang="kk-KZ" altLang="zh-CN" sz="2800" dirty="0" smtClean="0">
                <a:solidFill>
                  <a:schemeClr val="accent1">
                    <a:lumMod val="75000"/>
                  </a:schemeClr>
                </a:solidFill>
              </a:rPr>
              <a:t>       </a:t>
            </a:r>
            <a:r>
              <a:rPr lang="zh-CN" altLang="en-US" sz="2800" dirty="0" smtClean="0">
                <a:solidFill>
                  <a:schemeClr val="accent1">
                    <a:lumMod val="75000"/>
                  </a:schemeClr>
                </a:solidFill>
              </a:rPr>
              <a:t>计</a:t>
            </a:r>
            <a:r>
              <a:rPr lang="zh-CN" altLang="en-US" sz="2800" dirty="0">
                <a:solidFill>
                  <a:schemeClr val="accent1">
                    <a:lumMod val="75000"/>
                  </a:schemeClr>
                </a:solidFill>
              </a:rPr>
              <a:t>算机用语</a:t>
            </a:r>
            <a:r>
              <a:rPr lang="en-US" altLang="zh-CN" sz="2800" dirty="0">
                <a:solidFill>
                  <a:schemeClr val="accent1">
                    <a:lumMod val="75000"/>
                  </a:schemeClr>
                </a:solidFill>
              </a:rPr>
              <a:t>e-mail</a:t>
            </a:r>
            <a:r>
              <a:rPr lang="zh-CN" altLang="en-US" sz="2800" dirty="0">
                <a:solidFill>
                  <a:schemeClr val="accent1">
                    <a:lumMod val="75000"/>
                  </a:schemeClr>
                </a:solidFill>
              </a:rPr>
              <a:t>被翻译为伊妹儿</a:t>
            </a:r>
            <a:endParaRPr lang="kk-KZ" altLang="zh-CN" sz="2800" dirty="0">
              <a:solidFill>
                <a:schemeClr val="accent1">
                  <a:lumMod val="75000"/>
                </a:schemeClr>
              </a:solidFill>
            </a:endParaRPr>
          </a:p>
          <a:p>
            <a:endParaRPr lang="en-US" altLang="zh-CN" sz="2800" dirty="0">
              <a:solidFill>
                <a:schemeClr val="accent1">
                  <a:lumMod val="75000"/>
                </a:schemeClr>
              </a:solidFill>
            </a:endParaRPr>
          </a:p>
          <a:p>
            <a:endParaRPr lang="en-US" altLang="zh-CN"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293263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0"/>
            <a:ext cx="12192000" cy="6857999"/>
          </a:xfrm>
          <a:prstGeom prst="rect">
            <a:avLst/>
          </a:prstGeom>
        </p:spPr>
      </p:pic>
      <p:pic>
        <p:nvPicPr>
          <p:cNvPr id="4" name="Рисунок 3"/>
          <p:cNvPicPr>
            <a:picLocks noChangeAspect="1"/>
          </p:cNvPicPr>
          <p:nvPr/>
        </p:nvPicPr>
        <p:blipFill>
          <a:blip r:embed="rId3"/>
          <a:stretch>
            <a:fillRect/>
          </a:stretch>
        </p:blipFill>
        <p:spPr>
          <a:xfrm>
            <a:off x="0" y="787845"/>
            <a:ext cx="12192000" cy="2535936"/>
          </a:xfrm>
          <a:prstGeom prst="rect">
            <a:avLst/>
          </a:prstGeom>
        </p:spPr>
      </p:pic>
      <p:pic>
        <p:nvPicPr>
          <p:cNvPr id="5" name="Рисунок 4"/>
          <p:cNvPicPr>
            <a:picLocks noChangeAspect="1"/>
          </p:cNvPicPr>
          <p:nvPr/>
        </p:nvPicPr>
        <p:blipFill>
          <a:blip r:embed="rId4"/>
          <a:stretch>
            <a:fillRect/>
          </a:stretch>
        </p:blipFill>
        <p:spPr>
          <a:xfrm>
            <a:off x="2716494" y="1445943"/>
            <a:ext cx="6163590" cy="4023709"/>
          </a:xfrm>
          <a:prstGeom prst="rect">
            <a:avLst/>
          </a:prstGeom>
        </p:spPr>
      </p:pic>
      <p:sp>
        <p:nvSpPr>
          <p:cNvPr id="6" name="Прямоугольник 5"/>
          <p:cNvSpPr/>
          <p:nvPr/>
        </p:nvSpPr>
        <p:spPr>
          <a:xfrm>
            <a:off x="3955312" y="2806996"/>
            <a:ext cx="4233568" cy="1015663"/>
          </a:xfrm>
          <a:prstGeom prst="rect">
            <a:avLst/>
          </a:prstGeom>
        </p:spPr>
        <p:txBody>
          <a:bodyPr wrap="square">
            <a:spAutoFit/>
          </a:bodyPr>
          <a:lstStyle/>
          <a:p>
            <a:r>
              <a:rPr lang="zh-CN" altLang="en-US" sz="6000" b="1" dirty="0">
                <a:solidFill>
                  <a:schemeClr val="accent5">
                    <a:lumMod val="75000"/>
                  </a:schemeClr>
                </a:solidFill>
                <a:effectLst>
                  <a:outerShdw blurRad="38100" dist="38100" dir="2700000" algn="tl">
                    <a:srgbClr val="000000">
                      <a:alpha val="43137"/>
                    </a:srgbClr>
                  </a:outerShdw>
                </a:effectLst>
              </a:rPr>
              <a:t>语义翻译</a:t>
            </a:r>
          </a:p>
        </p:txBody>
      </p:sp>
      <p:pic>
        <p:nvPicPr>
          <p:cNvPr id="7" name="Рисунок 6"/>
          <p:cNvPicPr>
            <a:picLocks noChangeAspect="1"/>
          </p:cNvPicPr>
          <p:nvPr/>
        </p:nvPicPr>
        <p:blipFill>
          <a:blip r:embed="rId5"/>
          <a:stretch>
            <a:fillRect/>
          </a:stretch>
        </p:blipFill>
        <p:spPr>
          <a:xfrm>
            <a:off x="-297711" y="3746501"/>
            <a:ext cx="12192000" cy="3156774"/>
          </a:xfrm>
          <a:prstGeom prst="rect">
            <a:avLst/>
          </a:prstGeom>
        </p:spPr>
      </p:pic>
      <p:pic>
        <p:nvPicPr>
          <p:cNvPr id="8" name="Рисунок 7"/>
          <p:cNvPicPr>
            <a:picLocks noChangeAspect="1"/>
          </p:cNvPicPr>
          <p:nvPr/>
        </p:nvPicPr>
        <p:blipFill>
          <a:blip r:embed="rId6"/>
          <a:stretch>
            <a:fillRect/>
          </a:stretch>
        </p:blipFill>
        <p:spPr>
          <a:xfrm>
            <a:off x="2268399" y="3981879"/>
            <a:ext cx="896190" cy="938865"/>
          </a:xfrm>
          <a:prstGeom prst="rect">
            <a:avLst/>
          </a:prstGeom>
        </p:spPr>
      </p:pic>
      <p:pic>
        <p:nvPicPr>
          <p:cNvPr id="9" name="Рисунок 8"/>
          <p:cNvPicPr>
            <a:picLocks noChangeAspect="1"/>
          </p:cNvPicPr>
          <p:nvPr/>
        </p:nvPicPr>
        <p:blipFill>
          <a:blip r:embed="rId6"/>
          <a:stretch>
            <a:fillRect/>
          </a:stretch>
        </p:blipFill>
        <p:spPr>
          <a:xfrm>
            <a:off x="10310283" y="4621457"/>
            <a:ext cx="896190" cy="938865"/>
          </a:xfrm>
          <a:prstGeom prst="rect">
            <a:avLst/>
          </a:prstGeom>
        </p:spPr>
      </p:pic>
      <p:pic>
        <p:nvPicPr>
          <p:cNvPr id="10" name="Рисунок 9"/>
          <p:cNvPicPr>
            <a:picLocks noChangeAspect="1"/>
          </p:cNvPicPr>
          <p:nvPr/>
        </p:nvPicPr>
        <p:blipFill>
          <a:blip r:embed="rId7"/>
          <a:stretch>
            <a:fillRect/>
          </a:stretch>
        </p:blipFill>
        <p:spPr>
          <a:xfrm>
            <a:off x="8349686" y="4307488"/>
            <a:ext cx="1060796" cy="1042506"/>
          </a:xfrm>
          <a:prstGeom prst="rect">
            <a:avLst/>
          </a:prstGeom>
        </p:spPr>
      </p:pic>
      <p:pic>
        <p:nvPicPr>
          <p:cNvPr id="11" name="Рисунок 10"/>
          <p:cNvPicPr>
            <a:picLocks noChangeAspect="1"/>
          </p:cNvPicPr>
          <p:nvPr/>
        </p:nvPicPr>
        <p:blipFill>
          <a:blip r:embed="rId8"/>
          <a:stretch>
            <a:fillRect/>
          </a:stretch>
        </p:blipFill>
        <p:spPr>
          <a:xfrm>
            <a:off x="826325" y="4635980"/>
            <a:ext cx="615749" cy="688908"/>
          </a:xfrm>
          <a:prstGeom prst="rect">
            <a:avLst/>
          </a:prstGeom>
        </p:spPr>
      </p:pic>
      <p:pic>
        <p:nvPicPr>
          <p:cNvPr id="12" name="Рисунок 11"/>
          <p:cNvPicPr>
            <a:picLocks noChangeAspect="1"/>
          </p:cNvPicPr>
          <p:nvPr/>
        </p:nvPicPr>
        <p:blipFill>
          <a:blip r:embed="rId9"/>
          <a:stretch>
            <a:fillRect/>
          </a:stretch>
        </p:blipFill>
        <p:spPr>
          <a:xfrm>
            <a:off x="1468108" y="4685472"/>
            <a:ext cx="835224" cy="664522"/>
          </a:xfrm>
          <a:prstGeom prst="rect">
            <a:avLst/>
          </a:prstGeom>
        </p:spPr>
      </p:pic>
      <p:pic>
        <p:nvPicPr>
          <p:cNvPr id="13" name="Рисунок 12"/>
          <p:cNvPicPr>
            <a:picLocks noChangeAspect="1"/>
          </p:cNvPicPr>
          <p:nvPr/>
        </p:nvPicPr>
        <p:blipFill>
          <a:blip r:embed="rId10"/>
          <a:stretch>
            <a:fillRect/>
          </a:stretch>
        </p:blipFill>
        <p:spPr>
          <a:xfrm>
            <a:off x="9622467" y="5007868"/>
            <a:ext cx="701101" cy="634039"/>
          </a:xfrm>
          <a:prstGeom prst="rect">
            <a:avLst/>
          </a:prstGeom>
        </p:spPr>
      </p:pic>
      <p:pic>
        <p:nvPicPr>
          <p:cNvPr id="14" name="Рисунок 13"/>
          <p:cNvPicPr>
            <a:picLocks noChangeAspect="1"/>
          </p:cNvPicPr>
          <p:nvPr/>
        </p:nvPicPr>
        <p:blipFill>
          <a:blip r:embed="rId11"/>
          <a:stretch>
            <a:fillRect/>
          </a:stretch>
        </p:blipFill>
        <p:spPr>
          <a:xfrm>
            <a:off x="9043994" y="3867763"/>
            <a:ext cx="944962" cy="859611"/>
          </a:xfrm>
          <a:prstGeom prst="rect">
            <a:avLst/>
          </a:prstGeom>
        </p:spPr>
      </p:pic>
      <p:pic>
        <p:nvPicPr>
          <p:cNvPr id="15" name="Рисунок 14"/>
          <p:cNvPicPr>
            <a:picLocks noChangeAspect="1"/>
          </p:cNvPicPr>
          <p:nvPr/>
        </p:nvPicPr>
        <p:blipFill>
          <a:blip r:embed="rId12"/>
          <a:stretch>
            <a:fillRect/>
          </a:stretch>
        </p:blipFill>
        <p:spPr>
          <a:xfrm>
            <a:off x="7789351" y="4905902"/>
            <a:ext cx="432854" cy="414564"/>
          </a:xfrm>
          <a:prstGeom prst="rect">
            <a:avLst/>
          </a:prstGeom>
        </p:spPr>
      </p:pic>
      <p:pic>
        <p:nvPicPr>
          <p:cNvPr id="16" name="图片 14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92070" y="4470088"/>
            <a:ext cx="536449" cy="573025"/>
          </a:xfrm>
          <a:prstGeom prst="rect">
            <a:avLst/>
          </a:prstGeom>
        </p:spPr>
      </p:pic>
      <p:pic>
        <p:nvPicPr>
          <p:cNvPr id="17" name="图片 1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988956" y="4078402"/>
            <a:ext cx="530353" cy="640081"/>
          </a:xfrm>
          <a:prstGeom prst="rect">
            <a:avLst/>
          </a:prstGeom>
        </p:spPr>
      </p:pic>
    </p:spTree>
    <p:extLst>
      <p:ext uri="{BB962C8B-B14F-4D97-AF65-F5344CB8AC3E}">
        <p14:creationId xmlns:p14="http://schemas.microsoft.com/office/powerpoint/2010/main" val="838943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300" fill="hold"/>
                                        <p:tgtEl>
                                          <p:spTgt spid="16"/>
                                        </p:tgtEl>
                                        <p:attrNameLst>
                                          <p:attrName>ppt_w</p:attrName>
                                        </p:attrNameLst>
                                      </p:cBhvr>
                                      <p:tavLst>
                                        <p:tav tm="0">
                                          <p:val>
                                            <p:fltVal val="0"/>
                                          </p:val>
                                        </p:tav>
                                        <p:tav tm="100000">
                                          <p:val>
                                            <p:strVal val="#ppt_w"/>
                                          </p:val>
                                        </p:tav>
                                      </p:tavLst>
                                    </p:anim>
                                    <p:anim calcmode="lin" valueType="num">
                                      <p:cBhvr>
                                        <p:cTn id="8" dur="300" fill="hold"/>
                                        <p:tgtEl>
                                          <p:spTgt spid="16"/>
                                        </p:tgtEl>
                                        <p:attrNameLst>
                                          <p:attrName>ppt_h</p:attrName>
                                        </p:attrNameLst>
                                      </p:cBhvr>
                                      <p:tavLst>
                                        <p:tav tm="0">
                                          <p:val>
                                            <p:fltVal val="0"/>
                                          </p:val>
                                        </p:tav>
                                        <p:tav tm="100000">
                                          <p:val>
                                            <p:strVal val="#ppt_h"/>
                                          </p:val>
                                        </p:tav>
                                      </p:tavLst>
                                    </p:anim>
                                    <p:animEffect transition="in" filter="fade">
                                      <p:cBhvr>
                                        <p:cTn id="9" dur="300"/>
                                        <p:tgtEl>
                                          <p:spTgt spid="16"/>
                                        </p:tgtEl>
                                      </p:cBhvr>
                                    </p:animEffect>
                                  </p:childTnLst>
                                </p:cTn>
                              </p:par>
                            </p:childTnLst>
                          </p:cTn>
                        </p:par>
                        <p:par>
                          <p:cTn id="10" fill="hold">
                            <p:stCondLst>
                              <p:cond delay="300"/>
                            </p:stCondLst>
                            <p:childTnLst>
                              <p:par>
                                <p:cTn id="11" presetID="53" presetClass="entr" presetSubtype="16"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300" fill="hold"/>
                                        <p:tgtEl>
                                          <p:spTgt spid="17"/>
                                        </p:tgtEl>
                                        <p:attrNameLst>
                                          <p:attrName>ppt_w</p:attrName>
                                        </p:attrNameLst>
                                      </p:cBhvr>
                                      <p:tavLst>
                                        <p:tav tm="0">
                                          <p:val>
                                            <p:fltVal val="0"/>
                                          </p:val>
                                        </p:tav>
                                        <p:tav tm="100000">
                                          <p:val>
                                            <p:strVal val="#ppt_w"/>
                                          </p:val>
                                        </p:tav>
                                      </p:tavLst>
                                    </p:anim>
                                    <p:anim calcmode="lin" valueType="num">
                                      <p:cBhvr>
                                        <p:cTn id="14" dur="300" fill="hold"/>
                                        <p:tgtEl>
                                          <p:spTgt spid="17"/>
                                        </p:tgtEl>
                                        <p:attrNameLst>
                                          <p:attrName>ppt_h</p:attrName>
                                        </p:attrNameLst>
                                      </p:cBhvr>
                                      <p:tavLst>
                                        <p:tav tm="0">
                                          <p:val>
                                            <p:fltVal val="0"/>
                                          </p:val>
                                        </p:tav>
                                        <p:tav tm="100000">
                                          <p:val>
                                            <p:strVal val="#ppt_h"/>
                                          </p:val>
                                        </p:tav>
                                      </p:tavLst>
                                    </p:anim>
                                    <p:animEffect transition="in" filter="fade">
                                      <p:cBhvr>
                                        <p:cTn id="15"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zh-CN" altLang="en-US"/>
          </a:p>
        </p:txBody>
      </p:sp>
      <p:pic>
        <p:nvPicPr>
          <p:cNvPr id="3" name="Рисунок 2"/>
          <p:cNvPicPr>
            <a:picLocks noChangeAspect="1"/>
          </p:cNvPicPr>
          <p:nvPr/>
        </p:nvPicPr>
        <p:blipFill>
          <a:blip r:embed="rId2"/>
          <a:stretch>
            <a:fillRect/>
          </a:stretch>
        </p:blipFill>
        <p:spPr>
          <a:xfrm>
            <a:off x="0" y="0"/>
            <a:ext cx="12192000" cy="6857999"/>
          </a:xfrm>
          <a:prstGeom prst="rect">
            <a:avLst/>
          </a:prstGeom>
        </p:spPr>
      </p:pic>
      <p:pic>
        <p:nvPicPr>
          <p:cNvPr id="4" name="Рисунок 3"/>
          <p:cNvPicPr>
            <a:picLocks noChangeAspect="1"/>
          </p:cNvPicPr>
          <p:nvPr/>
        </p:nvPicPr>
        <p:blipFill>
          <a:blip r:embed="rId3"/>
          <a:stretch>
            <a:fillRect/>
          </a:stretch>
        </p:blipFill>
        <p:spPr>
          <a:xfrm>
            <a:off x="0" y="1092645"/>
            <a:ext cx="12192000" cy="1926336"/>
          </a:xfrm>
          <a:prstGeom prst="rect">
            <a:avLst/>
          </a:prstGeom>
        </p:spPr>
      </p:pic>
      <p:pic>
        <p:nvPicPr>
          <p:cNvPr id="5" name="Рисунок 4"/>
          <p:cNvPicPr>
            <a:picLocks noChangeAspect="1"/>
          </p:cNvPicPr>
          <p:nvPr/>
        </p:nvPicPr>
        <p:blipFill>
          <a:blip r:embed="rId4"/>
          <a:stretch>
            <a:fillRect/>
          </a:stretch>
        </p:blipFill>
        <p:spPr>
          <a:xfrm>
            <a:off x="0" y="3428999"/>
            <a:ext cx="12192000" cy="3474694"/>
          </a:xfrm>
          <a:prstGeom prst="rect">
            <a:avLst/>
          </a:prstGeom>
        </p:spPr>
      </p:pic>
      <p:pic>
        <p:nvPicPr>
          <p:cNvPr id="6" name="Рисунок 5"/>
          <p:cNvPicPr>
            <a:picLocks noChangeAspect="1"/>
          </p:cNvPicPr>
          <p:nvPr/>
        </p:nvPicPr>
        <p:blipFill>
          <a:blip r:embed="rId5"/>
          <a:stretch>
            <a:fillRect/>
          </a:stretch>
        </p:blipFill>
        <p:spPr>
          <a:xfrm>
            <a:off x="11353800" y="5845374"/>
            <a:ext cx="944962" cy="859611"/>
          </a:xfrm>
          <a:prstGeom prst="rect">
            <a:avLst/>
          </a:prstGeom>
        </p:spPr>
      </p:pic>
      <p:pic>
        <p:nvPicPr>
          <p:cNvPr id="7" name="Рисунок 6"/>
          <p:cNvPicPr>
            <a:picLocks noChangeAspect="1"/>
          </p:cNvPicPr>
          <p:nvPr/>
        </p:nvPicPr>
        <p:blipFill>
          <a:blip r:embed="rId5"/>
          <a:stretch>
            <a:fillRect/>
          </a:stretch>
        </p:blipFill>
        <p:spPr>
          <a:xfrm>
            <a:off x="1270172" y="5884660"/>
            <a:ext cx="944962" cy="859611"/>
          </a:xfrm>
          <a:prstGeom prst="rect">
            <a:avLst/>
          </a:prstGeom>
        </p:spPr>
      </p:pic>
      <p:pic>
        <p:nvPicPr>
          <p:cNvPr id="8" name="图片 1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6811" y="6240765"/>
            <a:ext cx="530353" cy="640081"/>
          </a:xfrm>
          <a:prstGeom prst="rect">
            <a:avLst/>
          </a:prstGeom>
        </p:spPr>
      </p:pic>
      <p:pic>
        <p:nvPicPr>
          <p:cNvPr id="9" name="图片 1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9819" y="6275180"/>
            <a:ext cx="530353" cy="640081"/>
          </a:xfrm>
          <a:prstGeom prst="rect">
            <a:avLst/>
          </a:prstGeom>
        </p:spPr>
      </p:pic>
      <p:pic>
        <p:nvPicPr>
          <p:cNvPr id="10" name="图片 6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16664" y="6070034"/>
            <a:ext cx="801678" cy="833659"/>
          </a:xfrm>
          <a:prstGeom prst="rect">
            <a:avLst/>
          </a:prstGeom>
        </p:spPr>
      </p:pic>
      <p:pic>
        <p:nvPicPr>
          <p:cNvPr id="11" name="图片 6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405" y="6001203"/>
            <a:ext cx="801678" cy="833659"/>
          </a:xfrm>
          <a:prstGeom prst="rect">
            <a:avLst/>
          </a:prstGeom>
        </p:spPr>
      </p:pic>
      <p:pic>
        <p:nvPicPr>
          <p:cNvPr id="12" name="图片 6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38976" y="5918971"/>
            <a:ext cx="1059888" cy="1040791"/>
          </a:xfrm>
          <a:prstGeom prst="rect">
            <a:avLst/>
          </a:prstGeom>
        </p:spPr>
      </p:pic>
      <p:sp>
        <p:nvSpPr>
          <p:cNvPr id="13" name="Прямоугольник 12"/>
          <p:cNvSpPr/>
          <p:nvPr/>
        </p:nvSpPr>
        <p:spPr>
          <a:xfrm>
            <a:off x="382772" y="786809"/>
            <a:ext cx="11461898" cy="5262979"/>
          </a:xfrm>
          <a:prstGeom prst="rect">
            <a:avLst/>
          </a:prstGeom>
        </p:spPr>
        <p:txBody>
          <a:bodyPr wrap="square">
            <a:spAutoFit/>
          </a:bodyPr>
          <a:lstStyle/>
          <a:p>
            <a:pPr>
              <a:lnSpc>
                <a:spcPct val="150000"/>
              </a:lnSpc>
            </a:pPr>
            <a:r>
              <a:rPr lang="zh-CN" altLang="en-US" sz="2800" b="1" dirty="0">
                <a:solidFill>
                  <a:schemeClr val="accent1">
                    <a:lumMod val="75000"/>
                  </a:schemeClr>
                </a:solidFill>
              </a:rPr>
              <a:t>语义翻译</a:t>
            </a:r>
            <a:r>
              <a:rPr lang="zh-CN" altLang="en-US" sz="2800" dirty="0">
                <a:solidFill>
                  <a:schemeClr val="accent1">
                    <a:lumMod val="75000"/>
                  </a:schemeClr>
                </a:solidFill>
              </a:rPr>
              <a:t>是（英国翻译理论家</a:t>
            </a:r>
            <a:r>
              <a:rPr lang="en-US" altLang="zh-CN" sz="2800" dirty="0">
                <a:solidFill>
                  <a:schemeClr val="accent1">
                    <a:lumMod val="75000"/>
                  </a:schemeClr>
                </a:solidFill>
              </a:rPr>
              <a:t>Peter</a:t>
            </a:r>
            <a:r>
              <a:rPr lang="zh-CN" altLang="en-US" sz="2800" dirty="0">
                <a:solidFill>
                  <a:schemeClr val="accent1">
                    <a:lumMod val="75000"/>
                  </a:schemeClr>
                </a:solidFill>
              </a:rPr>
              <a:t>）</a:t>
            </a:r>
            <a:r>
              <a:rPr lang="en-US" altLang="zh-CN" sz="2800" dirty="0">
                <a:solidFill>
                  <a:schemeClr val="accent1">
                    <a:lumMod val="75000"/>
                  </a:schemeClr>
                </a:solidFill>
              </a:rPr>
              <a:t>Newmark </a:t>
            </a:r>
            <a:r>
              <a:rPr lang="zh-CN" altLang="en-US" sz="2800" dirty="0">
                <a:solidFill>
                  <a:schemeClr val="accent1">
                    <a:lumMod val="75000"/>
                  </a:schemeClr>
                </a:solidFill>
              </a:rPr>
              <a:t>提出的两种翻译模式之一，其目的是“在目的语</a:t>
            </a:r>
            <a:r>
              <a:rPr lang="zh-CN" altLang="en-US" sz="2800" dirty="0">
                <a:solidFill>
                  <a:schemeClr val="accent1">
                    <a:lumMod val="75000"/>
                  </a:schemeClr>
                </a:solidFill>
                <a:hlinkClick r:id="rId9"/>
              </a:rPr>
              <a:t>语言结构</a:t>
            </a:r>
            <a:r>
              <a:rPr lang="zh-CN" altLang="en-US" sz="2800" dirty="0">
                <a:solidFill>
                  <a:schemeClr val="accent1">
                    <a:lumMod val="75000"/>
                  </a:schemeClr>
                </a:solidFill>
              </a:rPr>
              <a:t>和语义许可的范围内，把原作者在原文中表达的意思准确地再现出来 </a:t>
            </a:r>
            <a:r>
              <a:rPr lang="en-US" altLang="zh-CN" sz="2800" dirty="0">
                <a:solidFill>
                  <a:schemeClr val="accent1">
                    <a:lumMod val="75000"/>
                  </a:schemeClr>
                </a:solidFill>
              </a:rPr>
              <a:t>(Newmark 1981/1988:22)</a:t>
            </a:r>
            <a:r>
              <a:rPr lang="zh-CN" altLang="en-US" sz="2800" dirty="0">
                <a:solidFill>
                  <a:schemeClr val="accent1">
                    <a:lumMod val="75000"/>
                  </a:schemeClr>
                </a:solidFill>
              </a:rPr>
              <a:t>。语义翻译重视的是原文的形式和原作者的原意，而不是目的语语境及其表达方式，更不是要把译文变为目的语文化情境中之物。由于语义翻译把原文的一词一句视为神圣，因此有时会产生前后矛盾、语义含糊甚至是错误的译文。语义翻译通常适用</a:t>
            </a:r>
            <a:r>
              <a:rPr lang="zh-CN" altLang="en-US" sz="2800" dirty="0">
                <a:solidFill>
                  <a:schemeClr val="accent1">
                    <a:lumMod val="75000"/>
                  </a:schemeClr>
                </a:solidFill>
                <a:hlinkClick r:id="rId10"/>
              </a:rPr>
              <a:t>于文学</a:t>
            </a:r>
            <a:r>
              <a:rPr lang="zh-CN" altLang="en-US" sz="2800" dirty="0">
                <a:solidFill>
                  <a:schemeClr val="accent1">
                    <a:lumMod val="75000"/>
                  </a:schemeClr>
                </a:solidFill>
              </a:rPr>
              <a:t>、科技文献和其他视原文语言与内容同等重要的</a:t>
            </a:r>
            <a:r>
              <a:rPr lang="zh-CN" altLang="en-US" sz="2800" dirty="0">
                <a:solidFill>
                  <a:schemeClr val="accent1">
                    <a:lumMod val="75000"/>
                  </a:schemeClr>
                </a:solidFill>
                <a:hlinkClick r:id="rId11"/>
              </a:rPr>
              <a:t>语篇</a:t>
            </a:r>
            <a:r>
              <a:rPr lang="zh-CN" altLang="en-US" sz="2800" dirty="0">
                <a:solidFill>
                  <a:schemeClr val="accent1">
                    <a:lumMod val="75000"/>
                  </a:schemeClr>
                </a:solidFill>
              </a:rPr>
              <a:t>体裁。</a:t>
            </a:r>
          </a:p>
        </p:txBody>
      </p:sp>
    </p:spTree>
    <p:extLst>
      <p:ext uri="{BB962C8B-B14F-4D97-AF65-F5344CB8AC3E}">
        <p14:creationId xmlns:p14="http://schemas.microsoft.com/office/powerpoint/2010/main" val="1957103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 fill="hold"/>
                                        <p:tgtEl>
                                          <p:spTgt spid="8"/>
                                        </p:tgtEl>
                                        <p:attrNameLst>
                                          <p:attrName>ppt_w</p:attrName>
                                        </p:attrNameLst>
                                      </p:cBhvr>
                                      <p:tavLst>
                                        <p:tav tm="0">
                                          <p:val>
                                            <p:fltVal val="0"/>
                                          </p:val>
                                        </p:tav>
                                        <p:tav tm="100000">
                                          <p:val>
                                            <p:strVal val="#ppt_w"/>
                                          </p:val>
                                        </p:tav>
                                      </p:tavLst>
                                    </p:anim>
                                    <p:anim calcmode="lin" valueType="num">
                                      <p:cBhvr>
                                        <p:cTn id="8" dur="300" fill="hold"/>
                                        <p:tgtEl>
                                          <p:spTgt spid="8"/>
                                        </p:tgtEl>
                                        <p:attrNameLst>
                                          <p:attrName>ppt_h</p:attrName>
                                        </p:attrNameLst>
                                      </p:cBhvr>
                                      <p:tavLst>
                                        <p:tav tm="0">
                                          <p:val>
                                            <p:fltVal val="0"/>
                                          </p:val>
                                        </p:tav>
                                        <p:tav tm="100000">
                                          <p:val>
                                            <p:strVal val="#ppt_h"/>
                                          </p:val>
                                        </p:tav>
                                      </p:tavLst>
                                    </p:anim>
                                    <p:animEffect transition="in" filter="fade">
                                      <p:cBhvr>
                                        <p:cTn id="9" dur="300"/>
                                        <p:tgtEl>
                                          <p:spTgt spid="8"/>
                                        </p:tgtEl>
                                      </p:cBhvr>
                                    </p:animEffect>
                                  </p:childTnLst>
                                </p:cTn>
                              </p:par>
                            </p:childTnLst>
                          </p:cTn>
                        </p:par>
                        <p:par>
                          <p:cTn id="10" fill="hold">
                            <p:stCondLst>
                              <p:cond delay="3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300" fill="hold"/>
                                        <p:tgtEl>
                                          <p:spTgt spid="9"/>
                                        </p:tgtEl>
                                        <p:attrNameLst>
                                          <p:attrName>ppt_w</p:attrName>
                                        </p:attrNameLst>
                                      </p:cBhvr>
                                      <p:tavLst>
                                        <p:tav tm="0">
                                          <p:val>
                                            <p:fltVal val="0"/>
                                          </p:val>
                                        </p:tav>
                                        <p:tav tm="100000">
                                          <p:val>
                                            <p:strVal val="#ppt_w"/>
                                          </p:val>
                                        </p:tav>
                                      </p:tavLst>
                                    </p:anim>
                                    <p:anim calcmode="lin" valueType="num">
                                      <p:cBhvr>
                                        <p:cTn id="14" dur="300" fill="hold"/>
                                        <p:tgtEl>
                                          <p:spTgt spid="9"/>
                                        </p:tgtEl>
                                        <p:attrNameLst>
                                          <p:attrName>ppt_h</p:attrName>
                                        </p:attrNameLst>
                                      </p:cBhvr>
                                      <p:tavLst>
                                        <p:tav tm="0">
                                          <p:val>
                                            <p:fltVal val="0"/>
                                          </p:val>
                                        </p:tav>
                                        <p:tav tm="100000">
                                          <p:val>
                                            <p:strVal val="#ppt_h"/>
                                          </p:val>
                                        </p:tav>
                                      </p:tavLst>
                                    </p:anim>
                                    <p:animEffect transition="in" filter="fade">
                                      <p:cBhvr>
                                        <p:cTn id="15" dur="300"/>
                                        <p:tgtEl>
                                          <p:spTgt spid="9"/>
                                        </p:tgtEl>
                                      </p:cBhvr>
                                    </p:animEffect>
                                  </p:childTnLst>
                                </p:cTn>
                              </p:par>
                              <p:par>
                                <p:cTn id="16" presetID="53" presetClass="entr" presetSubtype="16"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53" presetClass="entr" presetSubtype="16"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zh-CN" altLang="en-US"/>
          </a:p>
        </p:txBody>
      </p:sp>
      <p:pic>
        <p:nvPicPr>
          <p:cNvPr id="3" name="Рисунок 2"/>
          <p:cNvPicPr>
            <a:picLocks noChangeAspect="1"/>
          </p:cNvPicPr>
          <p:nvPr/>
        </p:nvPicPr>
        <p:blipFill>
          <a:blip r:embed="rId2"/>
          <a:stretch>
            <a:fillRect/>
          </a:stretch>
        </p:blipFill>
        <p:spPr>
          <a:xfrm>
            <a:off x="0" y="0"/>
            <a:ext cx="12192000" cy="6857999"/>
          </a:xfrm>
          <a:prstGeom prst="rect">
            <a:avLst/>
          </a:prstGeom>
        </p:spPr>
      </p:pic>
      <p:pic>
        <p:nvPicPr>
          <p:cNvPr id="4" name="Рисунок 3"/>
          <p:cNvPicPr>
            <a:picLocks noChangeAspect="1"/>
          </p:cNvPicPr>
          <p:nvPr/>
        </p:nvPicPr>
        <p:blipFill>
          <a:blip r:embed="rId3"/>
          <a:stretch>
            <a:fillRect/>
          </a:stretch>
        </p:blipFill>
        <p:spPr>
          <a:xfrm>
            <a:off x="-170121" y="787845"/>
            <a:ext cx="12192000" cy="2535936"/>
          </a:xfrm>
          <a:prstGeom prst="rect">
            <a:avLst/>
          </a:prstGeom>
        </p:spPr>
      </p:pic>
      <p:pic>
        <p:nvPicPr>
          <p:cNvPr id="5" name="Рисунок 4"/>
          <p:cNvPicPr>
            <a:picLocks noChangeAspect="1"/>
          </p:cNvPicPr>
          <p:nvPr/>
        </p:nvPicPr>
        <p:blipFill>
          <a:blip r:embed="rId4"/>
          <a:stretch>
            <a:fillRect/>
          </a:stretch>
        </p:blipFill>
        <p:spPr>
          <a:xfrm>
            <a:off x="3014205" y="1417145"/>
            <a:ext cx="6163590" cy="4023709"/>
          </a:xfrm>
          <a:prstGeom prst="rect">
            <a:avLst/>
          </a:prstGeom>
        </p:spPr>
      </p:pic>
      <p:sp>
        <p:nvSpPr>
          <p:cNvPr id="6" name="Прямоугольник 5"/>
          <p:cNvSpPr/>
          <p:nvPr/>
        </p:nvSpPr>
        <p:spPr>
          <a:xfrm>
            <a:off x="4338084" y="2870792"/>
            <a:ext cx="4466350" cy="1015663"/>
          </a:xfrm>
          <a:prstGeom prst="rect">
            <a:avLst/>
          </a:prstGeom>
        </p:spPr>
        <p:txBody>
          <a:bodyPr wrap="square">
            <a:spAutoFit/>
          </a:bodyPr>
          <a:lstStyle/>
          <a:p>
            <a:r>
              <a:rPr lang="zh-CN" altLang="en-US" sz="6000" b="1" dirty="0" smtClean="0">
                <a:solidFill>
                  <a:schemeClr val="accent5">
                    <a:lumMod val="75000"/>
                  </a:schemeClr>
                </a:solidFill>
                <a:effectLst>
                  <a:outerShdw blurRad="38100" dist="38100" dir="2700000" algn="tl">
                    <a:srgbClr val="000000">
                      <a:alpha val="43137"/>
                    </a:srgbClr>
                  </a:outerShdw>
                </a:effectLst>
              </a:rPr>
              <a:t>交际翻译</a:t>
            </a:r>
            <a:endParaRPr lang="zh-CN" altLang="en-US" sz="6000" b="1" dirty="0">
              <a:solidFill>
                <a:schemeClr val="accent5">
                  <a:lumMod val="75000"/>
                </a:schemeClr>
              </a:solidFill>
              <a:effectLst>
                <a:outerShdw blurRad="38100" dist="38100" dir="2700000" algn="tl">
                  <a:srgbClr val="000000">
                    <a:alpha val="43137"/>
                  </a:srgbClr>
                </a:outerShdw>
              </a:effectLst>
            </a:endParaRPr>
          </a:p>
        </p:txBody>
      </p:sp>
      <p:pic>
        <p:nvPicPr>
          <p:cNvPr id="7" name="Рисунок 6"/>
          <p:cNvPicPr>
            <a:picLocks noChangeAspect="1"/>
          </p:cNvPicPr>
          <p:nvPr/>
        </p:nvPicPr>
        <p:blipFill>
          <a:blip r:embed="rId5"/>
          <a:stretch>
            <a:fillRect/>
          </a:stretch>
        </p:blipFill>
        <p:spPr>
          <a:xfrm>
            <a:off x="0" y="3701225"/>
            <a:ext cx="12192000" cy="3156774"/>
          </a:xfrm>
          <a:prstGeom prst="rect">
            <a:avLst/>
          </a:prstGeom>
        </p:spPr>
      </p:pic>
      <p:pic>
        <p:nvPicPr>
          <p:cNvPr id="8" name="Рисунок 7"/>
          <p:cNvPicPr>
            <a:picLocks noChangeAspect="1"/>
          </p:cNvPicPr>
          <p:nvPr/>
        </p:nvPicPr>
        <p:blipFill>
          <a:blip r:embed="rId6"/>
          <a:stretch>
            <a:fillRect/>
          </a:stretch>
        </p:blipFill>
        <p:spPr>
          <a:xfrm>
            <a:off x="8647397" y="4654294"/>
            <a:ext cx="1060796" cy="1042506"/>
          </a:xfrm>
          <a:prstGeom prst="rect">
            <a:avLst/>
          </a:prstGeom>
        </p:spPr>
      </p:pic>
      <p:pic>
        <p:nvPicPr>
          <p:cNvPr id="9" name="Рисунок 8"/>
          <p:cNvPicPr>
            <a:picLocks noChangeAspect="1"/>
          </p:cNvPicPr>
          <p:nvPr/>
        </p:nvPicPr>
        <p:blipFill>
          <a:blip r:embed="rId7"/>
          <a:stretch>
            <a:fillRect/>
          </a:stretch>
        </p:blipFill>
        <p:spPr>
          <a:xfrm>
            <a:off x="2118015" y="4111626"/>
            <a:ext cx="896190" cy="938865"/>
          </a:xfrm>
          <a:prstGeom prst="rect">
            <a:avLst/>
          </a:prstGeom>
        </p:spPr>
      </p:pic>
      <p:pic>
        <p:nvPicPr>
          <p:cNvPr id="10" name="Рисунок 9"/>
          <p:cNvPicPr>
            <a:picLocks noChangeAspect="1"/>
          </p:cNvPicPr>
          <p:nvPr/>
        </p:nvPicPr>
        <p:blipFill>
          <a:blip r:embed="rId7"/>
          <a:stretch>
            <a:fillRect/>
          </a:stretch>
        </p:blipFill>
        <p:spPr>
          <a:xfrm>
            <a:off x="10502001" y="5175547"/>
            <a:ext cx="896190" cy="938865"/>
          </a:xfrm>
          <a:prstGeom prst="rect">
            <a:avLst/>
          </a:prstGeom>
        </p:spPr>
      </p:pic>
      <p:pic>
        <p:nvPicPr>
          <p:cNvPr id="11" name="Рисунок 10"/>
          <p:cNvPicPr>
            <a:picLocks noChangeAspect="1"/>
          </p:cNvPicPr>
          <p:nvPr/>
        </p:nvPicPr>
        <p:blipFill>
          <a:blip r:embed="rId8"/>
          <a:stretch>
            <a:fillRect/>
          </a:stretch>
        </p:blipFill>
        <p:spPr>
          <a:xfrm>
            <a:off x="1054171" y="4746436"/>
            <a:ext cx="615749" cy="688908"/>
          </a:xfrm>
          <a:prstGeom prst="rect">
            <a:avLst/>
          </a:prstGeom>
        </p:spPr>
      </p:pic>
      <p:pic>
        <p:nvPicPr>
          <p:cNvPr id="12" name="Рисунок 11"/>
          <p:cNvPicPr>
            <a:picLocks noChangeAspect="1"/>
          </p:cNvPicPr>
          <p:nvPr/>
        </p:nvPicPr>
        <p:blipFill>
          <a:blip r:embed="rId9"/>
          <a:stretch>
            <a:fillRect/>
          </a:stretch>
        </p:blipFill>
        <p:spPr>
          <a:xfrm>
            <a:off x="1802784" y="5095674"/>
            <a:ext cx="835224" cy="664522"/>
          </a:xfrm>
          <a:prstGeom prst="rect">
            <a:avLst/>
          </a:prstGeom>
        </p:spPr>
      </p:pic>
      <p:pic>
        <p:nvPicPr>
          <p:cNvPr id="13" name="Рисунок 12"/>
          <p:cNvPicPr>
            <a:picLocks noChangeAspect="1"/>
          </p:cNvPicPr>
          <p:nvPr/>
        </p:nvPicPr>
        <p:blipFill>
          <a:blip r:embed="rId10"/>
          <a:stretch>
            <a:fillRect/>
          </a:stretch>
        </p:blipFill>
        <p:spPr>
          <a:xfrm>
            <a:off x="9564696" y="5038628"/>
            <a:ext cx="701101" cy="634039"/>
          </a:xfrm>
          <a:prstGeom prst="rect">
            <a:avLst/>
          </a:prstGeom>
        </p:spPr>
      </p:pic>
      <p:pic>
        <p:nvPicPr>
          <p:cNvPr id="14" name="Рисунок 13"/>
          <p:cNvPicPr>
            <a:picLocks noChangeAspect="1"/>
          </p:cNvPicPr>
          <p:nvPr/>
        </p:nvPicPr>
        <p:blipFill>
          <a:blip r:embed="rId11"/>
          <a:stretch>
            <a:fillRect/>
          </a:stretch>
        </p:blipFill>
        <p:spPr>
          <a:xfrm>
            <a:off x="10005134" y="4008581"/>
            <a:ext cx="944962" cy="859611"/>
          </a:xfrm>
          <a:prstGeom prst="rect">
            <a:avLst/>
          </a:prstGeom>
        </p:spPr>
      </p:pic>
      <p:pic>
        <p:nvPicPr>
          <p:cNvPr id="15" name="Рисунок 14"/>
          <p:cNvPicPr>
            <a:picLocks noChangeAspect="1"/>
          </p:cNvPicPr>
          <p:nvPr/>
        </p:nvPicPr>
        <p:blipFill>
          <a:blip r:embed="rId12"/>
          <a:stretch>
            <a:fillRect/>
          </a:stretch>
        </p:blipFill>
        <p:spPr>
          <a:xfrm>
            <a:off x="7838346" y="4760983"/>
            <a:ext cx="432854" cy="414564"/>
          </a:xfrm>
          <a:prstGeom prst="rect">
            <a:avLst/>
          </a:prstGeom>
        </p:spPr>
      </p:pic>
      <p:pic>
        <p:nvPicPr>
          <p:cNvPr id="16" name="图片 14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50409" y="4581679"/>
            <a:ext cx="536449" cy="573025"/>
          </a:xfrm>
          <a:prstGeom prst="rect">
            <a:avLst/>
          </a:prstGeom>
        </p:spPr>
      </p:pic>
      <p:pic>
        <p:nvPicPr>
          <p:cNvPr id="17" name="图片 1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647442" y="4023573"/>
            <a:ext cx="530353" cy="640081"/>
          </a:xfrm>
          <a:prstGeom prst="rect">
            <a:avLst/>
          </a:prstGeom>
        </p:spPr>
      </p:pic>
    </p:spTree>
    <p:extLst>
      <p:ext uri="{BB962C8B-B14F-4D97-AF65-F5344CB8AC3E}">
        <p14:creationId xmlns:p14="http://schemas.microsoft.com/office/powerpoint/2010/main" val="3404348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300" fill="hold"/>
                                        <p:tgtEl>
                                          <p:spTgt spid="16"/>
                                        </p:tgtEl>
                                        <p:attrNameLst>
                                          <p:attrName>ppt_w</p:attrName>
                                        </p:attrNameLst>
                                      </p:cBhvr>
                                      <p:tavLst>
                                        <p:tav tm="0">
                                          <p:val>
                                            <p:fltVal val="0"/>
                                          </p:val>
                                        </p:tav>
                                        <p:tav tm="100000">
                                          <p:val>
                                            <p:strVal val="#ppt_w"/>
                                          </p:val>
                                        </p:tav>
                                      </p:tavLst>
                                    </p:anim>
                                    <p:anim calcmode="lin" valueType="num">
                                      <p:cBhvr>
                                        <p:cTn id="8" dur="300" fill="hold"/>
                                        <p:tgtEl>
                                          <p:spTgt spid="16"/>
                                        </p:tgtEl>
                                        <p:attrNameLst>
                                          <p:attrName>ppt_h</p:attrName>
                                        </p:attrNameLst>
                                      </p:cBhvr>
                                      <p:tavLst>
                                        <p:tav tm="0">
                                          <p:val>
                                            <p:fltVal val="0"/>
                                          </p:val>
                                        </p:tav>
                                        <p:tav tm="100000">
                                          <p:val>
                                            <p:strVal val="#ppt_h"/>
                                          </p:val>
                                        </p:tav>
                                      </p:tavLst>
                                    </p:anim>
                                    <p:animEffect transition="in" filter="fade">
                                      <p:cBhvr>
                                        <p:cTn id="9" dur="300"/>
                                        <p:tgtEl>
                                          <p:spTgt spid="16"/>
                                        </p:tgtEl>
                                      </p:cBhvr>
                                    </p:animEffect>
                                  </p:childTnLst>
                                </p:cTn>
                              </p:par>
                            </p:childTnLst>
                          </p:cTn>
                        </p:par>
                        <p:par>
                          <p:cTn id="10" fill="hold">
                            <p:stCondLst>
                              <p:cond delay="300"/>
                            </p:stCondLst>
                            <p:childTnLst>
                              <p:par>
                                <p:cTn id="11" presetID="53" presetClass="entr" presetSubtype="16"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300" fill="hold"/>
                                        <p:tgtEl>
                                          <p:spTgt spid="17"/>
                                        </p:tgtEl>
                                        <p:attrNameLst>
                                          <p:attrName>ppt_w</p:attrName>
                                        </p:attrNameLst>
                                      </p:cBhvr>
                                      <p:tavLst>
                                        <p:tav tm="0">
                                          <p:val>
                                            <p:fltVal val="0"/>
                                          </p:val>
                                        </p:tav>
                                        <p:tav tm="100000">
                                          <p:val>
                                            <p:strVal val="#ppt_w"/>
                                          </p:val>
                                        </p:tav>
                                      </p:tavLst>
                                    </p:anim>
                                    <p:anim calcmode="lin" valueType="num">
                                      <p:cBhvr>
                                        <p:cTn id="14" dur="300" fill="hold"/>
                                        <p:tgtEl>
                                          <p:spTgt spid="17"/>
                                        </p:tgtEl>
                                        <p:attrNameLst>
                                          <p:attrName>ppt_h</p:attrName>
                                        </p:attrNameLst>
                                      </p:cBhvr>
                                      <p:tavLst>
                                        <p:tav tm="0">
                                          <p:val>
                                            <p:fltVal val="0"/>
                                          </p:val>
                                        </p:tav>
                                        <p:tav tm="100000">
                                          <p:val>
                                            <p:strVal val="#ppt_h"/>
                                          </p:val>
                                        </p:tav>
                                      </p:tavLst>
                                    </p:anim>
                                    <p:animEffect transition="in" filter="fade">
                                      <p:cBhvr>
                                        <p:cTn id="15"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4" name="图片 5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09339" y="6137524"/>
            <a:ext cx="448057" cy="414529"/>
          </a:xfrm>
          <a:prstGeom prst="rect">
            <a:avLst/>
          </a:prstGeom>
        </p:spPr>
      </p:pic>
      <p:pic>
        <p:nvPicPr>
          <p:cNvPr id="55" name="图片 5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151235" y="6127069"/>
            <a:ext cx="408433" cy="487681"/>
          </a:xfrm>
          <a:prstGeom prst="rect">
            <a:avLst/>
          </a:prstGeom>
        </p:spPr>
      </p:pic>
      <p:pic>
        <p:nvPicPr>
          <p:cNvPr id="56" name="图片 5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526722" y="6196754"/>
            <a:ext cx="402337" cy="350521"/>
          </a:xfrm>
          <a:prstGeom prst="rect">
            <a:avLst/>
          </a:prstGeom>
        </p:spPr>
      </p:pic>
      <p:pic>
        <p:nvPicPr>
          <p:cNvPr id="57" name="图片 5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193485" y="5969153"/>
            <a:ext cx="408433" cy="399289"/>
          </a:xfrm>
          <a:prstGeom prst="rect">
            <a:avLst/>
          </a:prstGeom>
        </p:spPr>
      </p:pic>
      <p:pic>
        <p:nvPicPr>
          <p:cNvPr id="59" name="图片 5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686658" y="5755185"/>
            <a:ext cx="944882" cy="856490"/>
          </a:xfrm>
          <a:prstGeom prst="rect">
            <a:avLst/>
          </a:prstGeom>
        </p:spPr>
      </p:pic>
      <p:pic>
        <p:nvPicPr>
          <p:cNvPr id="60" name="图片 5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45977" y="5897812"/>
            <a:ext cx="905258" cy="777242"/>
          </a:xfrm>
          <a:prstGeom prst="rect">
            <a:avLst/>
          </a:prstGeom>
        </p:spPr>
      </p:pic>
      <p:pic>
        <p:nvPicPr>
          <p:cNvPr id="61" name="图片 6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660828" y="5690804"/>
            <a:ext cx="1059888" cy="1040791"/>
          </a:xfrm>
          <a:prstGeom prst="rect">
            <a:avLst/>
          </a:prstGeom>
        </p:spPr>
      </p:pic>
      <p:pic>
        <p:nvPicPr>
          <p:cNvPr id="62" name="图片 6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240749" y="5769811"/>
            <a:ext cx="806576" cy="841864"/>
          </a:xfrm>
          <a:prstGeom prst="rect">
            <a:avLst/>
          </a:prstGeom>
        </p:spPr>
      </p:pic>
      <p:pic>
        <p:nvPicPr>
          <p:cNvPr id="63" name="图片 6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830557" y="6094562"/>
            <a:ext cx="701041" cy="637033"/>
          </a:xfrm>
          <a:prstGeom prst="rect">
            <a:avLst/>
          </a:prstGeom>
        </p:spPr>
      </p:pic>
      <p:pic>
        <p:nvPicPr>
          <p:cNvPr id="64" name="图片 6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756045" y="5897812"/>
            <a:ext cx="530353" cy="640081"/>
          </a:xfrm>
          <a:prstGeom prst="rect">
            <a:avLst/>
          </a:prstGeom>
        </p:spPr>
      </p:pic>
      <p:pic>
        <p:nvPicPr>
          <p:cNvPr id="65" name="图片 6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443071" y="5950285"/>
            <a:ext cx="835154" cy="664465"/>
          </a:xfrm>
          <a:prstGeom prst="rect">
            <a:avLst/>
          </a:prstGeom>
        </p:spPr>
      </p:pic>
      <p:pic>
        <p:nvPicPr>
          <p:cNvPr id="66" name="图片 65"/>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439592" y="5779610"/>
            <a:ext cx="801678" cy="833659"/>
          </a:xfrm>
          <a:prstGeom prst="rect">
            <a:avLst/>
          </a:prstGeom>
        </p:spPr>
      </p:pic>
      <p:pic>
        <p:nvPicPr>
          <p:cNvPr id="67" name="图片 66"/>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366677" y="5912157"/>
            <a:ext cx="493777" cy="448057"/>
          </a:xfrm>
          <a:prstGeom prst="rect">
            <a:avLst/>
          </a:prstGeom>
        </p:spPr>
      </p:pic>
      <p:pic>
        <p:nvPicPr>
          <p:cNvPr id="68" name="图片 67"/>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8313260" y="6163644"/>
            <a:ext cx="429769" cy="414529"/>
          </a:xfrm>
          <a:prstGeom prst="rect">
            <a:avLst/>
          </a:prstGeom>
        </p:spPr>
      </p:pic>
      <p:pic>
        <p:nvPicPr>
          <p:cNvPr id="69" name="图片 68"/>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6210610" y="6160093"/>
            <a:ext cx="569977" cy="505969"/>
          </a:xfrm>
          <a:prstGeom prst="rect">
            <a:avLst/>
          </a:prstGeom>
        </p:spPr>
      </p:pic>
      <p:pic>
        <p:nvPicPr>
          <p:cNvPr id="70" name="图片 69"/>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7611214" y="5972354"/>
            <a:ext cx="798578" cy="752858"/>
          </a:xfrm>
          <a:prstGeom prst="rect">
            <a:avLst/>
          </a:prstGeom>
        </p:spPr>
      </p:pic>
      <p:pic>
        <p:nvPicPr>
          <p:cNvPr id="71" name="图片 70"/>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4177809" y="6140412"/>
            <a:ext cx="481585" cy="563881"/>
          </a:xfrm>
          <a:prstGeom prst="rect">
            <a:avLst/>
          </a:prstGeom>
        </p:spPr>
      </p:pic>
      <p:pic>
        <p:nvPicPr>
          <p:cNvPr id="72" name="图片 71"/>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3686648" y="6034959"/>
            <a:ext cx="536449" cy="573025"/>
          </a:xfrm>
          <a:prstGeom prst="rect">
            <a:avLst/>
          </a:prstGeom>
        </p:spPr>
      </p:pic>
      <p:pic>
        <p:nvPicPr>
          <p:cNvPr id="73" name="图片 72"/>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740839" y="5829471"/>
            <a:ext cx="374905" cy="518161"/>
          </a:xfrm>
          <a:prstGeom prst="rect">
            <a:avLst/>
          </a:prstGeom>
        </p:spPr>
      </p:pic>
      <p:pic>
        <p:nvPicPr>
          <p:cNvPr id="74" name="图片 73"/>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2465" y="5969153"/>
            <a:ext cx="569977" cy="505969"/>
          </a:xfrm>
          <a:prstGeom prst="rect">
            <a:avLst/>
          </a:prstGeom>
        </p:spPr>
      </p:pic>
      <p:pic>
        <p:nvPicPr>
          <p:cNvPr id="75" name="图片 74"/>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rot="7607656">
            <a:off x="667389" y="6007348"/>
            <a:ext cx="798578" cy="752858"/>
          </a:xfrm>
          <a:prstGeom prst="rect">
            <a:avLst/>
          </a:prstGeom>
        </p:spPr>
      </p:pic>
      <p:pic>
        <p:nvPicPr>
          <p:cNvPr id="76" name="图片 75"/>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0868302" y="5757590"/>
            <a:ext cx="481585" cy="563881"/>
          </a:xfrm>
          <a:prstGeom prst="rect">
            <a:avLst/>
          </a:prstGeom>
        </p:spPr>
      </p:pic>
      <p:sp>
        <p:nvSpPr>
          <p:cNvPr id="7" name="MH_Other_2"/>
          <p:cNvSpPr/>
          <p:nvPr>
            <p:custDataLst>
              <p:tags r:id="rId1"/>
            </p:custDataLst>
          </p:nvPr>
        </p:nvSpPr>
        <p:spPr>
          <a:xfrm>
            <a:off x="6264713" y="3417892"/>
            <a:ext cx="384175" cy="384175"/>
          </a:xfrm>
          <a:custGeom>
            <a:avLst/>
            <a:gdLst>
              <a:gd name="connsiteX0" fmla="*/ 617537 w 1235076"/>
              <a:gd name="connsiteY0" fmla="*/ 165099 h 1235076"/>
              <a:gd name="connsiteX1" fmla="*/ 165099 w 1235076"/>
              <a:gd name="connsiteY1" fmla="*/ 617537 h 1235076"/>
              <a:gd name="connsiteX2" fmla="*/ 617537 w 1235076"/>
              <a:gd name="connsiteY2" fmla="*/ 1069975 h 1235076"/>
              <a:gd name="connsiteX3" fmla="*/ 1069975 w 1235076"/>
              <a:gd name="connsiteY3" fmla="*/ 617537 h 1235076"/>
              <a:gd name="connsiteX4" fmla="*/ 617537 w 1235076"/>
              <a:gd name="connsiteY4" fmla="*/ 165099 h 1235076"/>
              <a:gd name="connsiteX5" fmla="*/ 617538 w 1235076"/>
              <a:gd name="connsiteY5" fmla="*/ 0 h 1235076"/>
              <a:gd name="connsiteX6" fmla="*/ 1235076 w 1235076"/>
              <a:gd name="connsiteY6" fmla="*/ 617538 h 1235076"/>
              <a:gd name="connsiteX7" fmla="*/ 617538 w 1235076"/>
              <a:gd name="connsiteY7" fmla="*/ 1235076 h 1235076"/>
              <a:gd name="connsiteX8" fmla="*/ 0 w 1235076"/>
              <a:gd name="connsiteY8" fmla="*/ 617538 h 1235076"/>
              <a:gd name="connsiteX9" fmla="*/ 617538 w 1235076"/>
              <a:gd name="connsiteY9" fmla="*/ 0 h 1235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5076" h="1235076">
                <a:moveTo>
                  <a:pt x="617537" y="165099"/>
                </a:moveTo>
                <a:cubicBezTo>
                  <a:pt x="367662" y="165099"/>
                  <a:pt x="165099" y="367662"/>
                  <a:pt x="165099" y="617537"/>
                </a:cubicBezTo>
                <a:cubicBezTo>
                  <a:pt x="165099" y="867412"/>
                  <a:pt x="367662" y="1069975"/>
                  <a:pt x="617537" y="1069975"/>
                </a:cubicBezTo>
                <a:cubicBezTo>
                  <a:pt x="867412" y="1069975"/>
                  <a:pt x="1069975" y="867412"/>
                  <a:pt x="1069975" y="617537"/>
                </a:cubicBezTo>
                <a:cubicBezTo>
                  <a:pt x="1069975" y="367662"/>
                  <a:pt x="867412" y="165099"/>
                  <a:pt x="617537" y="165099"/>
                </a:cubicBezTo>
                <a:close/>
                <a:moveTo>
                  <a:pt x="617538" y="0"/>
                </a:moveTo>
                <a:cubicBezTo>
                  <a:pt x="958595" y="0"/>
                  <a:pt x="1235076" y="276481"/>
                  <a:pt x="1235076" y="617538"/>
                </a:cubicBezTo>
                <a:cubicBezTo>
                  <a:pt x="1235076" y="958595"/>
                  <a:pt x="958595" y="1235076"/>
                  <a:pt x="617538" y="1235076"/>
                </a:cubicBezTo>
                <a:cubicBezTo>
                  <a:pt x="276481" y="1235076"/>
                  <a:pt x="0" y="958595"/>
                  <a:pt x="0" y="617538"/>
                </a:cubicBezTo>
                <a:cubicBezTo>
                  <a:pt x="0" y="276481"/>
                  <a:pt x="276481" y="0"/>
                  <a:pt x="617538" y="0"/>
                </a:cubicBezTo>
                <a:close/>
              </a:path>
            </a:pathLst>
          </a:custGeom>
          <a:solidFill>
            <a:srgbClr val="F2F2F2"/>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5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1">
                  <a:lumMod val="50000"/>
                </a:schemeClr>
              </a:solidFill>
              <a:effectLst/>
              <a:uLnTx/>
              <a:uFillTx/>
              <a:ea typeface="微软雅黑" panose="020B0503020204020204" pitchFamily="34" charset="-122"/>
              <a:cs typeface="+mn-lt"/>
            </a:endParaRPr>
          </a:p>
        </p:txBody>
      </p:sp>
      <p:sp>
        <p:nvSpPr>
          <p:cNvPr id="9" name="MH_Other_4"/>
          <p:cNvSpPr/>
          <p:nvPr>
            <p:custDataLst>
              <p:tags r:id="rId2"/>
            </p:custDataLst>
          </p:nvPr>
        </p:nvSpPr>
        <p:spPr>
          <a:xfrm>
            <a:off x="4164448" y="2906714"/>
            <a:ext cx="565151" cy="565151"/>
          </a:xfrm>
          <a:custGeom>
            <a:avLst/>
            <a:gdLst>
              <a:gd name="connsiteX0" fmla="*/ 617537 w 1235076"/>
              <a:gd name="connsiteY0" fmla="*/ 165099 h 1235076"/>
              <a:gd name="connsiteX1" fmla="*/ 165099 w 1235076"/>
              <a:gd name="connsiteY1" fmla="*/ 617537 h 1235076"/>
              <a:gd name="connsiteX2" fmla="*/ 617537 w 1235076"/>
              <a:gd name="connsiteY2" fmla="*/ 1069975 h 1235076"/>
              <a:gd name="connsiteX3" fmla="*/ 1069975 w 1235076"/>
              <a:gd name="connsiteY3" fmla="*/ 617537 h 1235076"/>
              <a:gd name="connsiteX4" fmla="*/ 617537 w 1235076"/>
              <a:gd name="connsiteY4" fmla="*/ 165099 h 1235076"/>
              <a:gd name="connsiteX5" fmla="*/ 617538 w 1235076"/>
              <a:gd name="connsiteY5" fmla="*/ 0 h 1235076"/>
              <a:gd name="connsiteX6" fmla="*/ 1235076 w 1235076"/>
              <a:gd name="connsiteY6" fmla="*/ 617538 h 1235076"/>
              <a:gd name="connsiteX7" fmla="*/ 617538 w 1235076"/>
              <a:gd name="connsiteY7" fmla="*/ 1235076 h 1235076"/>
              <a:gd name="connsiteX8" fmla="*/ 0 w 1235076"/>
              <a:gd name="connsiteY8" fmla="*/ 617538 h 1235076"/>
              <a:gd name="connsiteX9" fmla="*/ 617538 w 1235076"/>
              <a:gd name="connsiteY9" fmla="*/ 0 h 1235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5076" h="1235076">
                <a:moveTo>
                  <a:pt x="617537" y="165099"/>
                </a:moveTo>
                <a:cubicBezTo>
                  <a:pt x="367662" y="165099"/>
                  <a:pt x="165099" y="367662"/>
                  <a:pt x="165099" y="617537"/>
                </a:cubicBezTo>
                <a:cubicBezTo>
                  <a:pt x="165099" y="867412"/>
                  <a:pt x="367662" y="1069975"/>
                  <a:pt x="617537" y="1069975"/>
                </a:cubicBezTo>
                <a:cubicBezTo>
                  <a:pt x="867412" y="1069975"/>
                  <a:pt x="1069975" y="867412"/>
                  <a:pt x="1069975" y="617537"/>
                </a:cubicBezTo>
                <a:cubicBezTo>
                  <a:pt x="1069975" y="367662"/>
                  <a:pt x="867412" y="165099"/>
                  <a:pt x="617537" y="165099"/>
                </a:cubicBezTo>
                <a:close/>
                <a:moveTo>
                  <a:pt x="617538" y="0"/>
                </a:moveTo>
                <a:cubicBezTo>
                  <a:pt x="958595" y="0"/>
                  <a:pt x="1235076" y="276481"/>
                  <a:pt x="1235076" y="617538"/>
                </a:cubicBezTo>
                <a:cubicBezTo>
                  <a:pt x="1235076" y="958595"/>
                  <a:pt x="958595" y="1235076"/>
                  <a:pt x="617538" y="1235076"/>
                </a:cubicBezTo>
                <a:cubicBezTo>
                  <a:pt x="276481" y="1235076"/>
                  <a:pt x="0" y="958595"/>
                  <a:pt x="0" y="617538"/>
                </a:cubicBezTo>
                <a:cubicBezTo>
                  <a:pt x="0" y="276481"/>
                  <a:pt x="276481" y="0"/>
                  <a:pt x="617538" y="0"/>
                </a:cubicBezTo>
                <a:close/>
              </a:path>
            </a:pathLst>
          </a:custGeom>
          <a:solidFill>
            <a:srgbClr val="F2F2F2"/>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5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1">
                  <a:lumMod val="50000"/>
                </a:schemeClr>
              </a:solidFill>
              <a:effectLst/>
              <a:uLnTx/>
              <a:uFillTx/>
              <a:ea typeface="微软雅黑" panose="020B0503020204020204" pitchFamily="34" charset="-122"/>
              <a:cs typeface="+mn-lt"/>
            </a:endParaRPr>
          </a:p>
        </p:txBody>
      </p:sp>
      <p:sp>
        <p:nvSpPr>
          <p:cNvPr id="12" name="MH_Other_6"/>
          <p:cNvSpPr/>
          <p:nvPr>
            <p:custDataLst>
              <p:tags r:id="rId3"/>
            </p:custDataLst>
          </p:nvPr>
        </p:nvSpPr>
        <p:spPr>
          <a:xfrm>
            <a:off x="4945498" y="4975230"/>
            <a:ext cx="382588" cy="384175"/>
          </a:xfrm>
          <a:custGeom>
            <a:avLst/>
            <a:gdLst>
              <a:gd name="connsiteX0" fmla="*/ 617537 w 1235076"/>
              <a:gd name="connsiteY0" fmla="*/ 165099 h 1235076"/>
              <a:gd name="connsiteX1" fmla="*/ 165099 w 1235076"/>
              <a:gd name="connsiteY1" fmla="*/ 617537 h 1235076"/>
              <a:gd name="connsiteX2" fmla="*/ 617537 w 1235076"/>
              <a:gd name="connsiteY2" fmla="*/ 1069975 h 1235076"/>
              <a:gd name="connsiteX3" fmla="*/ 1069975 w 1235076"/>
              <a:gd name="connsiteY3" fmla="*/ 617537 h 1235076"/>
              <a:gd name="connsiteX4" fmla="*/ 617537 w 1235076"/>
              <a:gd name="connsiteY4" fmla="*/ 165099 h 1235076"/>
              <a:gd name="connsiteX5" fmla="*/ 617538 w 1235076"/>
              <a:gd name="connsiteY5" fmla="*/ 0 h 1235076"/>
              <a:gd name="connsiteX6" fmla="*/ 1235076 w 1235076"/>
              <a:gd name="connsiteY6" fmla="*/ 617538 h 1235076"/>
              <a:gd name="connsiteX7" fmla="*/ 617538 w 1235076"/>
              <a:gd name="connsiteY7" fmla="*/ 1235076 h 1235076"/>
              <a:gd name="connsiteX8" fmla="*/ 0 w 1235076"/>
              <a:gd name="connsiteY8" fmla="*/ 617538 h 1235076"/>
              <a:gd name="connsiteX9" fmla="*/ 617538 w 1235076"/>
              <a:gd name="connsiteY9" fmla="*/ 0 h 1235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5076" h="1235076">
                <a:moveTo>
                  <a:pt x="617537" y="165099"/>
                </a:moveTo>
                <a:cubicBezTo>
                  <a:pt x="367662" y="165099"/>
                  <a:pt x="165099" y="367662"/>
                  <a:pt x="165099" y="617537"/>
                </a:cubicBezTo>
                <a:cubicBezTo>
                  <a:pt x="165099" y="867412"/>
                  <a:pt x="367662" y="1069975"/>
                  <a:pt x="617537" y="1069975"/>
                </a:cubicBezTo>
                <a:cubicBezTo>
                  <a:pt x="867412" y="1069975"/>
                  <a:pt x="1069975" y="867412"/>
                  <a:pt x="1069975" y="617537"/>
                </a:cubicBezTo>
                <a:cubicBezTo>
                  <a:pt x="1069975" y="367662"/>
                  <a:pt x="867412" y="165099"/>
                  <a:pt x="617537" y="165099"/>
                </a:cubicBezTo>
                <a:close/>
                <a:moveTo>
                  <a:pt x="617538" y="0"/>
                </a:moveTo>
                <a:cubicBezTo>
                  <a:pt x="958595" y="0"/>
                  <a:pt x="1235076" y="276481"/>
                  <a:pt x="1235076" y="617538"/>
                </a:cubicBezTo>
                <a:cubicBezTo>
                  <a:pt x="1235076" y="958595"/>
                  <a:pt x="958595" y="1235076"/>
                  <a:pt x="617538" y="1235076"/>
                </a:cubicBezTo>
                <a:cubicBezTo>
                  <a:pt x="276481" y="1235076"/>
                  <a:pt x="0" y="958595"/>
                  <a:pt x="0" y="617538"/>
                </a:cubicBezTo>
                <a:cubicBezTo>
                  <a:pt x="0" y="276481"/>
                  <a:pt x="276481" y="0"/>
                  <a:pt x="617538" y="0"/>
                </a:cubicBezTo>
                <a:close/>
              </a:path>
            </a:pathLst>
          </a:custGeom>
          <a:solidFill>
            <a:srgbClr val="F2F2F2"/>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5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1">
                  <a:lumMod val="50000"/>
                </a:schemeClr>
              </a:solidFill>
              <a:effectLst/>
              <a:uLnTx/>
              <a:uFillTx/>
              <a:ea typeface="微软雅黑" panose="020B0503020204020204" pitchFamily="34" charset="-122"/>
              <a:cs typeface="+mn-lt"/>
            </a:endParaRPr>
          </a:p>
        </p:txBody>
      </p:sp>
      <p:sp>
        <p:nvSpPr>
          <p:cNvPr id="13" name="MH_Other_7"/>
          <p:cNvSpPr/>
          <p:nvPr>
            <p:custDataLst>
              <p:tags r:id="rId4"/>
            </p:custDataLst>
          </p:nvPr>
        </p:nvSpPr>
        <p:spPr>
          <a:xfrm>
            <a:off x="3878696" y="5167312"/>
            <a:ext cx="668339" cy="668339"/>
          </a:xfrm>
          <a:custGeom>
            <a:avLst/>
            <a:gdLst>
              <a:gd name="connsiteX0" fmla="*/ 617537 w 1235076"/>
              <a:gd name="connsiteY0" fmla="*/ 165099 h 1235076"/>
              <a:gd name="connsiteX1" fmla="*/ 165099 w 1235076"/>
              <a:gd name="connsiteY1" fmla="*/ 617537 h 1235076"/>
              <a:gd name="connsiteX2" fmla="*/ 617537 w 1235076"/>
              <a:gd name="connsiteY2" fmla="*/ 1069975 h 1235076"/>
              <a:gd name="connsiteX3" fmla="*/ 1069975 w 1235076"/>
              <a:gd name="connsiteY3" fmla="*/ 617537 h 1235076"/>
              <a:gd name="connsiteX4" fmla="*/ 617537 w 1235076"/>
              <a:gd name="connsiteY4" fmla="*/ 165099 h 1235076"/>
              <a:gd name="connsiteX5" fmla="*/ 617538 w 1235076"/>
              <a:gd name="connsiteY5" fmla="*/ 0 h 1235076"/>
              <a:gd name="connsiteX6" fmla="*/ 1235076 w 1235076"/>
              <a:gd name="connsiteY6" fmla="*/ 617538 h 1235076"/>
              <a:gd name="connsiteX7" fmla="*/ 617538 w 1235076"/>
              <a:gd name="connsiteY7" fmla="*/ 1235076 h 1235076"/>
              <a:gd name="connsiteX8" fmla="*/ 0 w 1235076"/>
              <a:gd name="connsiteY8" fmla="*/ 617538 h 1235076"/>
              <a:gd name="connsiteX9" fmla="*/ 617538 w 1235076"/>
              <a:gd name="connsiteY9" fmla="*/ 0 h 1235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5076" h="1235076">
                <a:moveTo>
                  <a:pt x="617537" y="165099"/>
                </a:moveTo>
                <a:cubicBezTo>
                  <a:pt x="367662" y="165099"/>
                  <a:pt x="165099" y="367662"/>
                  <a:pt x="165099" y="617537"/>
                </a:cubicBezTo>
                <a:cubicBezTo>
                  <a:pt x="165099" y="867412"/>
                  <a:pt x="367662" y="1069975"/>
                  <a:pt x="617537" y="1069975"/>
                </a:cubicBezTo>
                <a:cubicBezTo>
                  <a:pt x="867412" y="1069975"/>
                  <a:pt x="1069975" y="867412"/>
                  <a:pt x="1069975" y="617537"/>
                </a:cubicBezTo>
                <a:cubicBezTo>
                  <a:pt x="1069975" y="367662"/>
                  <a:pt x="867412" y="165099"/>
                  <a:pt x="617537" y="165099"/>
                </a:cubicBezTo>
                <a:close/>
                <a:moveTo>
                  <a:pt x="617538" y="0"/>
                </a:moveTo>
                <a:cubicBezTo>
                  <a:pt x="958595" y="0"/>
                  <a:pt x="1235076" y="276481"/>
                  <a:pt x="1235076" y="617538"/>
                </a:cubicBezTo>
                <a:cubicBezTo>
                  <a:pt x="1235076" y="958595"/>
                  <a:pt x="958595" y="1235076"/>
                  <a:pt x="617538" y="1235076"/>
                </a:cubicBezTo>
                <a:cubicBezTo>
                  <a:pt x="276481" y="1235076"/>
                  <a:pt x="0" y="958595"/>
                  <a:pt x="0" y="617538"/>
                </a:cubicBezTo>
                <a:cubicBezTo>
                  <a:pt x="0" y="276481"/>
                  <a:pt x="276481" y="0"/>
                  <a:pt x="617538" y="0"/>
                </a:cubicBezTo>
                <a:close/>
              </a:path>
            </a:pathLst>
          </a:custGeom>
          <a:solidFill>
            <a:srgbClr val="F2F2F2"/>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5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1">
                  <a:lumMod val="50000"/>
                </a:schemeClr>
              </a:solidFill>
              <a:effectLst/>
              <a:uLnTx/>
              <a:uFillTx/>
              <a:ea typeface="微软雅黑" panose="020B0503020204020204" pitchFamily="34" charset="-122"/>
              <a:cs typeface="+mn-lt"/>
            </a:endParaRPr>
          </a:p>
        </p:txBody>
      </p:sp>
      <p:sp>
        <p:nvSpPr>
          <p:cNvPr id="15" name="MH_Other_9"/>
          <p:cNvSpPr/>
          <p:nvPr>
            <p:custDataLst>
              <p:tags r:id="rId5"/>
            </p:custDataLst>
          </p:nvPr>
        </p:nvSpPr>
        <p:spPr>
          <a:xfrm>
            <a:off x="5464613" y="4713292"/>
            <a:ext cx="276225" cy="276225"/>
          </a:xfrm>
          <a:custGeom>
            <a:avLst/>
            <a:gdLst>
              <a:gd name="connsiteX0" fmla="*/ 617537 w 1235076"/>
              <a:gd name="connsiteY0" fmla="*/ 165099 h 1235076"/>
              <a:gd name="connsiteX1" fmla="*/ 165099 w 1235076"/>
              <a:gd name="connsiteY1" fmla="*/ 617537 h 1235076"/>
              <a:gd name="connsiteX2" fmla="*/ 617537 w 1235076"/>
              <a:gd name="connsiteY2" fmla="*/ 1069975 h 1235076"/>
              <a:gd name="connsiteX3" fmla="*/ 1069975 w 1235076"/>
              <a:gd name="connsiteY3" fmla="*/ 617537 h 1235076"/>
              <a:gd name="connsiteX4" fmla="*/ 617537 w 1235076"/>
              <a:gd name="connsiteY4" fmla="*/ 165099 h 1235076"/>
              <a:gd name="connsiteX5" fmla="*/ 617538 w 1235076"/>
              <a:gd name="connsiteY5" fmla="*/ 0 h 1235076"/>
              <a:gd name="connsiteX6" fmla="*/ 1235076 w 1235076"/>
              <a:gd name="connsiteY6" fmla="*/ 617538 h 1235076"/>
              <a:gd name="connsiteX7" fmla="*/ 617538 w 1235076"/>
              <a:gd name="connsiteY7" fmla="*/ 1235076 h 1235076"/>
              <a:gd name="connsiteX8" fmla="*/ 0 w 1235076"/>
              <a:gd name="connsiteY8" fmla="*/ 617538 h 1235076"/>
              <a:gd name="connsiteX9" fmla="*/ 617538 w 1235076"/>
              <a:gd name="connsiteY9" fmla="*/ 0 h 1235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5076" h="1235076">
                <a:moveTo>
                  <a:pt x="617537" y="165099"/>
                </a:moveTo>
                <a:cubicBezTo>
                  <a:pt x="367662" y="165099"/>
                  <a:pt x="165099" y="367662"/>
                  <a:pt x="165099" y="617537"/>
                </a:cubicBezTo>
                <a:cubicBezTo>
                  <a:pt x="165099" y="867412"/>
                  <a:pt x="367662" y="1069975"/>
                  <a:pt x="617537" y="1069975"/>
                </a:cubicBezTo>
                <a:cubicBezTo>
                  <a:pt x="867412" y="1069975"/>
                  <a:pt x="1069975" y="867412"/>
                  <a:pt x="1069975" y="617537"/>
                </a:cubicBezTo>
                <a:cubicBezTo>
                  <a:pt x="1069975" y="367662"/>
                  <a:pt x="867412" y="165099"/>
                  <a:pt x="617537" y="165099"/>
                </a:cubicBezTo>
                <a:close/>
                <a:moveTo>
                  <a:pt x="617538" y="0"/>
                </a:moveTo>
                <a:cubicBezTo>
                  <a:pt x="958595" y="0"/>
                  <a:pt x="1235076" y="276481"/>
                  <a:pt x="1235076" y="617538"/>
                </a:cubicBezTo>
                <a:cubicBezTo>
                  <a:pt x="1235076" y="958595"/>
                  <a:pt x="958595" y="1235076"/>
                  <a:pt x="617538" y="1235076"/>
                </a:cubicBezTo>
                <a:cubicBezTo>
                  <a:pt x="276481" y="1235076"/>
                  <a:pt x="0" y="958595"/>
                  <a:pt x="0" y="617538"/>
                </a:cubicBezTo>
                <a:cubicBezTo>
                  <a:pt x="0" y="276481"/>
                  <a:pt x="276481" y="0"/>
                  <a:pt x="617538" y="0"/>
                </a:cubicBezTo>
                <a:close/>
              </a:path>
            </a:pathLst>
          </a:custGeom>
          <a:solidFill>
            <a:srgbClr val="F2F2F2"/>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5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1">
                  <a:lumMod val="50000"/>
                </a:schemeClr>
              </a:solidFill>
              <a:effectLst/>
              <a:uLnTx/>
              <a:uFillTx/>
              <a:ea typeface="微软雅黑" panose="020B0503020204020204" pitchFamily="34" charset="-122"/>
              <a:cs typeface="+mn-lt"/>
            </a:endParaRPr>
          </a:p>
        </p:txBody>
      </p:sp>
      <p:sp>
        <p:nvSpPr>
          <p:cNvPr id="16" name="MH_Other_10"/>
          <p:cNvSpPr/>
          <p:nvPr>
            <p:custDataLst>
              <p:tags r:id="rId6"/>
            </p:custDataLst>
          </p:nvPr>
        </p:nvSpPr>
        <p:spPr>
          <a:xfrm>
            <a:off x="4296211" y="5818188"/>
            <a:ext cx="314325" cy="312739"/>
          </a:xfrm>
          <a:custGeom>
            <a:avLst/>
            <a:gdLst>
              <a:gd name="connsiteX0" fmla="*/ 617537 w 1235076"/>
              <a:gd name="connsiteY0" fmla="*/ 165099 h 1235076"/>
              <a:gd name="connsiteX1" fmla="*/ 165099 w 1235076"/>
              <a:gd name="connsiteY1" fmla="*/ 617537 h 1235076"/>
              <a:gd name="connsiteX2" fmla="*/ 617537 w 1235076"/>
              <a:gd name="connsiteY2" fmla="*/ 1069975 h 1235076"/>
              <a:gd name="connsiteX3" fmla="*/ 1069975 w 1235076"/>
              <a:gd name="connsiteY3" fmla="*/ 617537 h 1235076"/>
              <a:gd name="connsiteX4" fmla="*/ 617537 w 1235076"/>
              <a:gd name="connsiteY4" fmla="*/ 165099 h 1235076"/>
              <a:gd name="connsiteX5" fmla="*/ 617538 w 1235076"/>
              <a:gd name="connsiteY5" fmla="*/ 0 h 1235076"/>
              <a:gd name="connsiteX6" fmla="*/ 1235076 w 1235076"/>
              <a:gd name="connsiteY6" fmla="*/ 617538 h 1235076"/>
              <a:gd name="connsiteX7" fmla="*/ 617538 w 1235076"/>
              <a:gd name="connsiteY7" fmla="*/ 1235076 h 1235076"/>
              <a:gd name="connsiteX8" fmla="*/ 0 w 1235076"/>
              <a:gd name="connsiteY8" fmla="*/ 617538 h 1235076"/>
              <a:gd name="connsiteX9" fmla="*/ 617538 w 1235076"/>
              <a:gd name="connsiteY9" fmla="*/ 0 h 1235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5076" h="1235076">
                <a:moveTo>
                  <a:pt x="617537" y="165099"/>
                </a:moveTo>
                <a:cubicBezTo>
                  <a:pt x="367662" y="165099"/>
                  <a:pt x="165099" y="367662"/>
                  <a:pt x="165099" y="617537"/>
                </a:cubicBezTo>
                <a:cubicBezTo>
                  <a:pt x="165099" y="867412"/>
                  <a:pt x="367662" y="1069975"/>
                  <a:pt x="617537" y="1069975"/>
                </a:cubicBezTo>
                <a:cubicBezTo>
                  <a:pt x="867412" y="1069975"/>
                  <a:pt x="1069975" y="867412"/>
                  <a:pt x="1069975" y="617537"/>
                </a:cubicBezTo>
                <a:cubicBezTo>
                  <a:pt x="1069975" y="367662"/>
                  <a:pt x="867412" y="165099"/>
                  <a:pt x="617537" y="165099"/>
                </a:cubicBezTo>
                <a:close/>
                <a:moveTo>
                  <a:pt x="617538" y="0"/>
                </a:moveTo>
                <a:cubicBezTo>
                  <a:pt x="958595" y="0"/>
                  <a:pt x="1235076" y="276481"/>
                  <a:pt x="1235076" y="617538"/>
                </a:cubicBezTo>
                <a:cubicBezTo>
                  <a:pt x="1235076" y="958595"/>
                  <a:pt x="958595" y="1235076"/>
                  <a:pt x="617538" y="1235076"/>
                </a:cubicBezTo>
                <a:cubicBezTo>
                  <a:pt x="276481" y="1235076"/>
                  <a:pt x="0" y="958595"/>
                  <a:pt x="0" y="617538"/>
                </a:cubicBezTo>
                <a:cubicBezTo>
                  <a:pt x="0" y="276481"/>
                  <a:pt x="276481" y="0"/>
                  <a:pt x="617538" y="0"/>
                </a:cubicBezTo>
                <a:close/>
              </a:path>
            </a:pathLst>
          </a:custGeom>
          <a:solidFill>
            <a:srgbClr val="F2F2F2"/>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5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1">
                  <a:lumMod val="50000"/>
                </a:schemeClr>
              </a:solidFill>
              <a:effectLst/>
              <a:uLnTx/>
              <a:uFillTx/>
              <a:ea typeface="微软雅黑" panose="020B0503020204020204" pitchFamily="34" charset="-122"/>
              <a:cs typeface="+mn-lt"/>
            </a:endParaRPr>
          </a:p>
        </p:txBody>
      </p:sp>
      <p:sp>
        <p:nvSpPr>
          <p:cNvPr id="17" name="MH_Other_11"/>
          <p:cNvSpPr/>
          <p:nvPr>
            <p:custDataLst>
              <p:tags r:id="rId7"/>
            </p:custDataLst>
          </p:nvPr>
        </p:nvSpPr>
        <p:spPr>
          <a:xfrm>
            <a:off x="8069700" y="2632076"/>
            <a:ext cx="265113" cy="265112"/>
          </a:xfrm>
          <a:custGeom>
            <a:avLst/>
            <a:gdLst>
              <a:gd name="connsiteX0" fmla="*/ 617537 w 1235076"/>
              <a:gd name="connsiteY0" fmla="*/ 165099 h 1235076"/>
              <a:gd name="connsiteX1" fmla="*/ 165099 w 1235076"/>
              <a:gd name="connsiteY1" fmla="*/ 617537 h 1235076"/>
              <a:gd name="connsiteX2" fmla="*/ 617537 w 1235076"/>
              <a:gd name="connsiteY2" fmla="*/ 1069975 h 1235076"/>
              <a:gd name="connsiteX3" fmla="*/ 1069975 w 1235076"/>
              <a:gd name="connsiteY3" fmla="*/ 617537 h 1235076"/>
              <a:gd name="connsiteX4" fmla="*/ 617537 w 1235076"/>
              <a:gd name="connsiteY4" fmla="*/ 165099 h 1235076"/>
              <a:gd name="connsiteX5" fmla="*/ 617538 w 1235076"/>
              <a:gd name="connsiteY5" fmla="*/ 0 h 1235076"/>
              <a:gd name="connsiteX6" fmla="*/ 1235076 w 1235076"/>
              <a:gd name="connsiteY6" fmla="*/ 617538 h 1235076"/>
              <a:gd name="connsiteX7" fmla="*/ 617538 w 1235076"/>
              <a:gd name="connsiteY7" fmla="*/ 1235076 h 1235076"/>
              <a:gd name="connsiteX8" fmla="*/ 0 w 1235076"/>
              <a:gd name="connsiteY8" fmla="*/ 617538 h 1235076"/>
              <a:gd name="connsiteX9" fmla="*/ 617538 w 1235076"/>
              <a:gd name="connsiteY9" fmla="*/ 0 h 1235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5076" h="1235076">
                <a:moveTo>
                  <a:pt x="617537" y="165099"/>
                </a:moveTo>
                <a:cubicBezTo>
                  <a:pt x="367662" y="165099"/>
                  <a:pt x="165099" y="367662"/>
                  <a:pt x="165099" y="617537"/>
                </a:cubicBezTo>
                <a:cubicBezTo>
                  <a:pt x="165099" y="867412"/>
                  <a:pt x="367662" y="1069975"/>
                  <a:pt x="617537" y="1069975"/>
                </a:cubicBezTo>
                <a:cubicBezTo>
                  <a:pt x="867412" y="1069975"/>
                  <a:pt x="1069975" y="867412"/>
                  <a:pt x="1069975" y="617537"/>
                </a:cubicBezTo>
                <a:cubicBezTo>
                  <a:pt x="1069975" y="367662"/>
                  <a:pt x="867412" y="165099"/>
                  <a:pt x="617537" y="165099"/>
                </a:cubicBezTo>
                <a:close/>
                <a:moveTo>
                  <a:pt x="617538" y="0"/>
                </a:moveTo>
                <a:cubicBezTo>
                  <a:pt x="958595" y="0"/>
                  <a:pt x="1235076" y="276481"/>
                  <a:pt x="1235076" y="617538"/>
                </a:cubicBezTo>
                <a:cubicBezTo>
                  <a:pt x="1235076" y="958595"/>
                  <a:pt x="958595" y="1235076"/>
                  <a:pt x="617538" y="1235076"/>
                </a:cubicBezTo>
                <a:cubicBezTo>
                  <a:pt x="276481" y="1235076"/>
                  <a:pt x="0" y="958595"/>
                  <a:pt x="0" y="617538"/>
                </a:cubicBezTo>
                <a:cubicBezTo>
                  <a:pt x="0" y="276481"/>
                  <a:pt x="276481" y="0"/>
                  <a:pt x="617538" y="0"/>
                </a:cubicBezTo>
                <a:close/>
              </a:path>
            </a:pathLst>
          </a:custGeom>
          <a:solidFill>
            <a:srgbClr val="F2F2F2"/>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5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1">
                  <a:lumMod val="50000"/>
                </a:schemeClr>
              </a:solidFill>
              <a:effectLst/>
              <a:uLnTx/>
              <a:uFillTx/>
              <a:ea typeface="微软雅黑" panose="020B0503020204020204" pitchFamily="34" charset="-122"/>
              <a:cs typeface="+mn-lt"/>
            </a:endParaRPr>
          </a:p>
        </p:txBody>
      </p:sp>
      <p:sp>
        <p:nvSpPr>
          <p:cNvPr id="22" name="MH_Other_14"/>
          <p:cNvSpPr/>
          <p:nvPr>
            <p:custDataLst>
              <p:tags r:id="rId8"/>
            </p:custDataLst>
          </p:nvPr>
        </p:nvSpPr>
        <p:spPr>
          <a:xfrm>
            <a:off x="8010960" y="2997205"/>
            <a:ext cx="382587" cy="384175"/>
          </a:xfrm>
          <a:custGeom>
            <a:avLst/>
            <a:gdLst>
              <a:gd name="connsiteX0" fmla="*/ 617537 w 1235076"/>
              <a:gd name="connsiteY0" fmla="*/ 165099 h 1235076"/>
              <a:gd name="connsiteX1" fmla="*/ 165099 w 1235076"/>
              <a:gd name="connsiteY1" fmla="*/ 617537 h 1235076"/>
              <a:gd name="connsiteX2" fmla="*/ 617537 w 1235076"/>
              <a:gd name="connsiteY2" fmla="*/ 1069975 h 1235076"/>
              <a:gd name="connsiteX3" fmla="*/ 1069975 w 1235076"/>
              <a:gd name="connsiteY3" fmla="*/ 617537 h 1235076"/>
              <a:gd name="connsiteX4" fmla="*/ 617537 w 1235076"/>
              <a:gd name="connsiteY4" fmla="*/ 165099 h 1235076"/>
              <a:gd name="connsiteX5" fmla="*/ 617538 w 1235076"/>
              <a:gd name="connsiteY5" fmla="*/ 0 h 1235076"/>
              <a:gd name="connsiteX6" fmla="*/ 1235076 w 1235076"/>
              <a:gd name="connsiteY6" fmla="*/ 617538 h 1235076"/>
              <a:gd name="connsiteX7" fmla="*/ 617538 w 1235076"/>
              <a:gd name="connsiteY7" fmla="*/ 1235076 h 1235076"/>
              <a:gd name="connsiteX8" fmla="*/ 0 w 1235076"/>
              <a:gd name="connsiteY8" fmla="*/ 617538 h 1235076"/>
              <a:gd name="connsiteX9" fmla="*/ 617538 w 1235076"/>
              <a:gd name="connsiteY9" fmla="*/ 0 h 1235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5076" h="1235076">
                <a:moveTo>
                  <a:pt x="617537" y="165099"/>
                </a:moveTo>
                <a:cubicBezTo>
                  <a:pt x="367662" y="165099"/>
                  <a:pt x="165099" y="367662"/>
                  <a:pt x="165099" y="617537"/>
                </a:cubicBezTo>
                <a:cubicBezTo>
                  <a:pt x="165099" y="867412"/>
                  <a:pt x="367662" y="1069975"/>
                  <a:pt x="617537" y="1069975"/>
                </a:cubicBezTo>
                <a:cubicBezTo>
                  <a:pt x="867412" y="1069975"/>
                  <a:pt x="1069975" y="867412"/>
                  <a:pt x="1069975" y="617537"/>
                </a:cubicBezTo>
                <a:cubicBezTo>
                  <a:pt x="1069975" y="367662"/>
                  <a:pt x="867412" y="165099"/>
                  <a:pt x="617537" y="165099"/>
                </a:cubicBezTo>
                <a:close/>
                <a:moveTo>
                  <a:pt x="617538" y="0"/>
                </a:moveTo>
                <a:cubicBezTo>
                  <a:pt x="958595" y="0"/>
                  <a:pt x="1235076" y="276481"/>
                  <a:pt x="1235076" y="617538"/>
                </a:cubicBezTo>
                <a:cubicBezTo>
                  <a:pt x="1235076" y="958595"/>
                  <a:pt x="958595" y="1235076"/>
                  <a:pt x="617538" y="1235076"/>
                </a:cubicBezTo>
                <a:cubicBezTo>
                  <a:pt x="276481" y="1235076"/>
                  <a:pt x="0" y="958595"/>
                  <a:pt x="0" y="617538"/>
                </a:cubicBezTo>
                <a:cubicBezTo>
                  <a:pt x="0" y="276481"/>
                  <a:pt x="276481" y="0"/>
                  <a:pt x="617538" y="0"/>
                </a:cubicBezTo>
                <a:close/>
              </a:path>
            </a:pathLst>
          </a:custGeom>
          <a:solidFill>
            <a:srgbClr val="F2F2F2"/>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5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1">
                  <a:lumMod val="50000"/>
                </a:schemeClr>
              </a:solidFill>
              <a:effectLst/>
              <a:uLnTx/>
              <a:uFillTx/>
              <a:ea typeface="微软雅黑" panose="020B0503020204020204" pitchFamily="34" charset="-122"/>
              <a:cs typeface="+mn-lt"/>
            </a:endParaRPr>
          </a:p>
        </p:txBody>
      </p:sp>
      <p:sp>
        <p:nvSpPr>
          <p:cNvPr id="23" name="MH_Other_15"/>
          <p:cNvSpPr/>
          <p:nvPr>
            <p:custDataLst>
              <p:tags r:id="rId9"/>
            </p:custDataLst>
          </p:nvPr>
        </p:nvSpPr>
        <p:spPr>
          <a:xfrm>
            <a:off x="6418698" y="2203772"/>
            <a:ext cx="382588" cy="384175"/>
          </a:xfrm>
          <a:custGeom>
            <a:avLst/>
            <a:gdLst>
              <a:gd name="connsiteX0" fmla="*/ 617537 w 1235076"/>
              <a:gd name="connsiteY0" fmla="*/ 165099 h 1235076"/>
              <a:gd name="connsiteX1" fmla="*/ 165099 w 1235076"/>
              <a:gd name="connsiteY1" fmla="*/ 617537 h 1235076"/>
              <a:gd name="connsiteX2" fmla="*/ 617537 w 1235076"/>
              <a:gd name="connsiteY2" fmla="*/ 1069975 h 1235076"/>
              <a:gd name="connsiteX3" fmla="*/ 1069975 w 1235076"/>
              <a:gd name="connsiteY3" fmla="*/ 617537 h 1235076"/>
              <a:gd name="connsiteX4" fmla="*/ 617537 w 1235076"/>
              <a:gd name="connsiteY4" fmla="*/ 165099 h 1235076"/>
              <a:gd name="connsiteX5" fmla="*/ 617538 w 1235076"/>
              <a:gd name="connsiteY5" fmla="*/ 0 h 1235076"/>
              <a:gd name="connsiteX6" fmla="*/ 1235076 w 1235076"/>
              <a:gd name="connsiteY6" fmla="*/ 617538 h 1235076"/>
              <a:gd name="connsiteX7" fmla="*/ 617538 w 1235076"/>
              <a:gd name="connsiteY7" fmla="*/ 1235076 h 1235076"/>
              <a:gd name="connsiteX8" fmla="*/ 0 w 1235076"/>
              <a:gd name="connsiteY8" fmla="*/ 617538 h 1235076"/>
              <a:gd name="connsiteX9" fmla="*/ 617538 w 1235076"/>
              <a:gd name="connsiteY9" fmla="*/ 0 h 1235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5076" h="1235076">
                <a:moveTo>
                  <a:pt x="617537" y="165099"/>
                </a:moveTo>
                <a:cubicBezTo>
                  <a:pt x="367662" y="165099"/>
                  <a:pt x="165099" y="367662"/>
                  <a:pt x="165099" y="617537"/>
                </a:cubicBezTo>
                <a:cubicBezTo>
                  <a:pt x="165099" y="867412"/>
                  <a:pt x="367662" y="1069975"/>
                  <a:pt x="617537" y="1069975"/>
                </a:cubicBezTo>
                <a:cubicBezTo>
                  <a:pt x="867412" y="1069975"/>
                  <a:pt x="1069975" y="867412"/>
                  <a:pt x="1069975" y="617537"/>
                </a:cubicBezTo>
                <a:cubicBezTo>
                  <a:pt x="1069975" y="367662"/>
                  <a:pt x="867412" y="165099"/>
                  <a:pt x="617537" y="165099"/>
                </a:cubicBezTo>
                <a:close/>
                <a:moveTo>
                  <a:pt x="617538" y="0"/>
                </a:moveTo>
                <a:cubicBezTo>
                  <a:pt x="958595" y="0"/>
                  <a:pt x="1235076" y="276481"/>
                  <a:pt x="1235076" y="617538"/>
                </a:cubicBezTo>
                <a:cubicBezTo>
                  <a:pt x="1235076" y="958595"/>
                  <a:pt x="958595" y="1235076"/>
                  <a:pt x="617538" y="1235076"/>
                </a:cubicBezTo>
                <a:cubicBezTo>
                  <a:pt x="276481" y="1235076"/>
                  <a:pt x="0" y="958595"/>
                  <a:pt x="0" y="617538"/>
                </a:cubicBezTo>
                <a:cubicBezTo>
                  <a:pt x="0" y="276481"/>
                  <a:pt x="276481" y="0"/>
                  <a:pt x="617538" y="0"/>
                </a:cubicBezTo>
                <a:close/>
              </a:path>
            </a:pathLst>
          </a:custGeom>
          <a:solidFill>
            <a:srgbClr val="F2F2F2"/>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5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1">
                  <a:lumMod val="50000"/>
                </a:schemeClr>
              </a:solidFill>
              <a:effectLst/>
              <a:uLnTx/>
              <a:uFillTx/>
              <a:ea typeface="微软雅黑" panose="020B0503020204020204" pitchFamily="34" charset="-122"/>
              <a:cs typeface="+mn-lt"/>
            </a:endParaRPr>
          </a:p>
        </p:txBody>
      </p:sp>
      <p:sp>
        <p:nvSpPr>
          <p:cNvPr id="24" name="MH_Other_16"/>
          <p:cNvSpPr/>
          <p:nvPr>
            <p:custDataLst>
              <p:tags r:id="rId10"/>
            </p:custDataLst>
          </p:nvPr>
        </p:nvSpPr>
        <p:spPr>
          <a:xfrm>
            <a:off x="4764525" y="3063879"/>
            <a:ext cx="276225" cy="274637"/>
          </a:xfrm>
          <a:custGeom>
            <a:avLst/>
            <a:gdLst>
              <a:gd name="connsiteX0" fmla="*/ 617537 w 1235076"/>
              <a:gd name="connsiteY0" fmla="*/ 165099 h 1235076"/>
              <a:gd name="connsiteX1" fmla="*/ 165099 w 1235076"/>
              <a:gd name="connsiteY1" fmla="*/ 617537 h 1235076"/>
              <a:gd name="connsiteX2" fmla="*/ 617537 w 1235076"/>
              <a:gd name="connsiteY2" fmla="*/ 1069975 h 1235076"/>
              <a:gd name="connsiteX3" fmla="*/ 1069975 w 1235076"/>
              <a:gd name="connsiteY3" fmla="*/ 617537 h 1235076"/>
              <a:gd name="connsiteX4" fmla="*/ 617537 w 1235076"/>
              <a:gd name="connsiteY4" fmla="*/ 165099 h 1235076"/>
              <a:gd name="connsiteX5" fmla="*/ 617538 w 1235076"/>
              <a:gd name="connsiteY5" fmla="*/ 0 h 1235076"/>
              <a:gd name="connsiteX6" fmla="*/ 1235076 w 1235076"/>
              <a:gd name="connsiteY6" fmla="*/ 617538 h 1235076"/>
              <a:gd name="connsiteX7" fmla="*/ 617538 w 1235076"/>
              <a:gd name="connsiteY7" fmla="*/ 1235076 h 1235076"/>
              <a:gd name="connsiteX8" fmla="*/ 0 w 1235076"/>
              <a:gd name="connsiteY8" fmla="*/ 617538 h 1235076"/>
              <a:gd name="connsiteX9" fmla="*/ 617538 w 1235076"/>
              <a:gd name="connsiteY9" fmla="*/ 0 h 1235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5076" h="1235076">
                <a:moveTo>
                  <a:pt x="617537" y="165099"/>
                </a:moveTo>
                <a:cubicBezTo>
                  <a:pt x="367662" y="165099"/>
                  <a:pt x="165099" y="367662"/>
                  <a:pt x="165099" y="617537"/>
                </a:cubicBezTo>
                <a:cubicBezTo>
                  <a:pt x="165099" y="867412"/>
                  <a:pt x="367662" y="1069975"/>
                  <a:pt x="617537" y="1069975"/>
                </a:cubicBezTo>
                <a:cubicBezTo>
                  <a:pt x="867412" y="1069975"/>
                  <a:pt x="1069975" y="867412"/>
                  <a:pt x="1069975" y="617537"/>
                </a:cubicBezTo>
                <a:cubicBezTo>
                  <a:pt x="1069975" y="367662"/>
                  <a:pt x="867412" y="165099"/>
                  <a:pt x="617537" y="165099"/>
                </a:cubicBezTo>
                <a:close/>
                <a:moveTo>
                  <a:pt x="617538" y="0"/>
                </a:moveTo>
                <a:cubicBezTo>
                  <a:pt x="958595" y="0"/>
                  <a:pt x="1235076" y="276481"/>
                  <a:pt x="1235076" y="617538"/>
                </a:cubicBezTo>
                <a:cubicBezTo>
                  <a:pt x="1235076" y="958595"/>
                  <a:pt x="958595" y="1235076"/>
                  <a:pt x="617538" y="1235076"/>
                </a:cubicBezTo>
                <a:cubicBezTo>
                  <a:pt x="276481" y="1235076"/>
                  <a:pt x="0" y="958595"/>
                  <a:pt x="0" y="617538"/>
                </a:cubicBezTo>
                <a:cubicBezTo>
                  <a:pt x="0" y="276481"/>
                  <a:pt x="276481" y="0"/>
                  <a:pt x="617538" y="0"/>
                </a:cubicBezTo>
                <a:close/>
              </a:path>
            </a:pathLst>
          </a:custGeom>
          <a:solidFill>
            <a:srgbClr val="F2F2F2"/>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5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1">
                  <a:lumMod val="50000"/>
                </a:schemeClr>
              </a:solidFill>
              <a:effectLst/>
              <a:uLnTx/>
              <a:uFillTx/>
              <a:ea typeface="微软雅黑" panose="020B0503020204020204" pitchFamily="34" charset="-122"/>
              <a:cs typeface="+mn-lt"/>
            </a:endParaRPr>
          </a:p>
        </p:txBody>
      </p:sp>
      <p:sp>
        <p:nvSpPr>
          <p:cNvPr id="29" name="矩形 28"/>
          <p:cNvSpPr/>
          <p:nvPr/>
        </p:nvSpPr>
        <p:spPr>
          <a:xfrm>
            <a:off x="526084" y="595424"/>
            <a:ext cx="11509971" cy="8171468"/>
          </a:xfrm>
          <a:prstGeom prst="rect">
            <a:avLst/>
          </a:prstGeom>
        </p:spPr>
        <p:txBody>
          <a:bodyPr wrap="square">
            <a:spAutoFit/>
          </a:bodyPr>
          <a:lstStyle/>
          <a:p>
            <a:pPr lvl="0" algn="just">
              <a:lnSpc>
                <a:spcPct val="150000"/>
              </a:lnSpc>
            </a:pPr>
            <a:r>
              <a:rPr lang="zh-CN" altLang="en-US" sz="4000" dirty="0" smtClean="0">
                <a:solidFill>
                  <a:schemeClr val="accent1">
                    <a:lumMod val="75000"/>
                  </a:schemeClr>
                </a:solidFill>
              </a:rPr>
              <a:t>翻</a:t>
            </a:r>
            <a:r>
              <a:rPr lang="zh-CN" altLang="en-US" sz="4000" dirty="0">
                <a:solidFill>
                  <a:schemeClr val="accent1">
                    <a:lumMod val="75000"/>
                  </a:schemeClr>
                </a:solidFill>
              </a:rPr>
              <a:t>译的基本策略</a:t>
            </a:r>
            <a:r>
              <a:rPr lang="zh-CN" altLang="en-US" sz="4000" dirty="0" smtClean="0">
                <a:solidFill>
                  <a:schemeClr val="accent1">
                    <a:lumMod val="75000"/>
                  </a:schemeClr>
                </a:solidFill>
              </a:rPr>
              <a:t>有三对</a:t>
            </a:r>
            <a:r>
              <a:rPr lang="zh-CN" altLang="en-US" sz="4000" dirty="0" smtClean="0"/>
              <a:t>：</a:t>
            </a:r>
            <a:endParaRPr lang="en-US" altLang="zh-CN" sz="4000" dirty="0" smtClean="0"/>
          </a:p>
          <a:p>
            <a:pPr lvl="0" algn="just">
              <a:lnSpc>
                <a:spcPct val="150000"/>
              </a:lnSpc>
            </a:pPr>
            <a:r>
              <a:rPr lang="en-US" altLang="zh-CN" sz="4000" dirty="0">
                <a:solidFill>
                  <a:schemeClr val="accent5">
                    <a:lumMod val="75000"/>
                  </a:schemeClr>
                </a:solidFill>
              </a:rPr>
              <a:t> </a:t>
            </a:r>
            <a:r>
              <a:rPr lang="en-US" altLang="zh-CN" sz="4000" dirty="0" smtClean="0">
                <a:solidFill>
                  <a:schemeClr val="accent5">
                    <a:lumMod val="75000"/>
                  </a:schemeClr>
                </a:solidFill>
              </a:rPr>
              <a:t>           </a:t>
            </a:r>
            <a:r>
              <a:rPr lang="en-US" altLang="zh-CN" sz="4800" dirty="0" smtClean="0">
                <a:solidFill>
                  <a:schemeClr val="accent5">
                    <a:lumMod val="75000"/>
                  </a:schemeClr>
                </a:solidFill>
              </a:rPr>
              <a:t>1</a:t>
            </a:r>
            <a:r>
              <a:rPr lang="zh-CN" altLang="en-US" sz="4000" dirty="0">
                <a:solidFill>
                  <a:schemeClr val="accent5">
                    <a:lumMod val="75000"/>
                  </a:schemeClr>
                </a:solidFill>
              </a:rPr>
              <a:t> </a:t>
            </a:r>
            <a:r>
              <a:rPr lang="zh-CN" altLang="en-US" sz="4000" dirty="0" smtClean="0">
                <a:solidFill>
                  <a:schemeClr val="accent5">
                    <a:lumMod val="75000"/>
                  </a:schemeClr>
                </a:solidFill>
              </a:rPr>
              <a:t>  </a:t>
            </a:r>
            <a:r>
              <a:rPr lang="zh-CN" altLang="en-US" sz="6000" dirty="0">
                <a:solidFill>
                  <a:schemeClr val="accent5">
                    <a:lumMod val="75000"/>
                  </a:schemeClr>
                </a:solidFill>
              </a:rPr>
              <a:t>直</a:t>
            </a:r>
            <a:r>
              <a:rPr lang="zh-CN" altLang="en-US" sz="6000" dirty="0" smtClean="0">
                <a:solidFill>
                  <a:schemeClr val="accent5">
                    <a:lumMod val="75000"/>
                  </a:schemeClr>
                </a:solidFill>
              </a:rPr>
              <a:t>译</a:t>
            </a:r>
            <a:r>
              <a:rPr lang="zh-CN" altLang="en-US" sz="6000" dirty="0">
                <a:solidFill>
                  <a:schemeClr val="accent5">
                    <a:lumMod val="75000"/>
                  </a:schemeClr>
                </a:solidFill>
              </a:rPr>
              <a:t>与意</a:t>
            </a:r>
            <a:r>
              <a:rPr lang="zh-CN" altLang="en-US" sz="6000" dirty="0" smtClean="0">
                <a:solidFill>
                  <a:schemeClr val="accent5">
                    <a:lumMod val="75000"/>
                  </a:schemeClr>
                </a:solidFill>
              </a:rPr>
              <a:t>译</a:t>
            </a:r>
            <a:endParaRPr lang="en-US" altLang="zh-CN" sz="6000" dirty="0" smtClean="0">
              <a:solidFill>
                <a:schemeClr val="accent5">
                  <a:lumMod val="75000"/>
                </a:schemeClr>
              </a:solidFill>
            </a:endParaRPr>
          </a:p>
          <a:p>
            <a:pPr algn="just">
              <a:lnSpc>
                <a:spcPct val="150000"/>
              </a:lnSpc>
            </a:pPr>
            <a:r>
              <a:rPr lang="en-US" altLang="zh-CN" sz="6000" dirty="0" smtClean="0">
                <a:solidFill>
                  <a:schemeClr val="accent5">
                    <a:lumMod val="75000"/>
                  </a:schemeClr>
                </a:solidFill>
              </a:rPr>
              <a:t>        </a:t>
            </a:r>
            <a:r>
              <a:rPr lang="en-US" altLang="zh-CN" sz="4800" dirty="0" smtClean="0">
                <a:solidFill>
                  <a:schemeClr val="accent5">
                    <a:lumMod val="75000"/>
                  </a:schemeClr>
                </a:solidFill>
              </a:rPr>
              <a:t>2</a:t>
            </a:r>
            <a:r>
              <a:rPr lang="zh-CN" altLang="en-US" sz="6000" dirty="0" smtClean="0">
                <a:solidFill>
                  <a:schemeClr val="accent5">
                    <a:lumMod val="75000"/>
                  </a:schemeClr>
                </a:solidFill>
              </a:rPr>
              <a:t>  </a:t>
            </a:r>
            <a:r>
              <a:rPr lang="zh-CN" altLang="zh-CN" sz="6000" dirty="0" smtClean="0">
                <a:solidFill>
                  <a:schemeClr val="accent5">
                    <a:lumMod val="75000"/>
                  </a:schemeClr>
                </a:solidFill>
              </a:rPr>
              <a:t>归</a:t>
            </a:r>
            <a:r>
              <a:rPr lang="zh-CN" altLang="zh-CN" sz="6000" dirty="0">
                <a:solidFill>
                  <a:schemeClr val="accent5">
                    <a:lumMod val="75000"/>
                  </a:schemeClr>
                </a:solidFill>
              </a:rPr>
              <a:t>化</a:t>
            </a:r>
            <a:r>
              <a:rPr lang="zh-CN" altLang="en-US" sz="6000" dirty="0">
                <a:solidFill>
                  <a:schemeClr val="accent5">
                    <a:lumMod val="75000"/>
                  </a:schemeClr>
                </a:solidFill>
              </a:rPr>
              <a:t>翻</a:t>
            </a:r>
            <a:r>
              <a:rPr lang="zh-CN" altLang="en-US" sz="6000" dirty="0" smtClean="0">
                <a:solidFill>
                  <a:schemeClr val="accent5">
                    <a:lumMod val="75000"/>
                  </a:schemeClr>
                </a:solidFill>
              </a:rPr>
              <a:t>译与异</a:t>
            </a:r>
            <a:r>
              <a:rPr lang="zh-CN" altLang="en-US" sz="6000" dirty="0">
                <a:solidFill>
                  <a:schemeClr val="accent5">
                    <a:lumMod val="75000"/>
                  </a:schemeClr>
                </a:solidFill>
              </a:rPr>
              <a:t>化翻</a:t>
            </a:r>
            <a:r>
              <a:rPr lang="zh-CN" altLang="en-US" sz="6000" dirty="0" smtClean="0">
                <a:solidFill>
                  <a:schemeClr val="accent5">
                    <a:lumMod val="75000"/>
                  </a:schemeClr>
                </a:solidFill>
              </a:rPr>
              <a:t>译</a:t>
            </a:r>
            <a:endParaRPr lang="en-US" altLang="zh-CN" sz="6000" dirty="0" smtClean="0">
              <a:solidFill>
                <a:schemeClr val="accent5">
                  <a:lumMod val="75000"/>
                </a:schemeClr>
              </a:solidFill>
            </a:endParaRPr>
          </a:p>
          <a:p>
            <a:pPr algn="just">
              <a:lnSpc>
                <a:spcPct val="150000"/>
              </a:lnSpc>
            </a:pPr>
            <a:r>
              <a:rPr lang="en-US" altLang="zh-CN" sz="6000" dirty="0" smtClean="0">
                <a:solidFill>
                  <a:schemeClr val="accent5">
                    <a:lumMod val="75000"/>
                  </a:schemeClr>
                </a:solidFill>
              </a:rPr>
              <a:t>        </a:t>
            </a:r>
            <a:r>
              <a:rPr lang="en-US" altLang="zh-CN" sz="4800" dirty="0" smtClean="0">
                <a:solidFill>
                  <a:schemeClr val="accent5">
                    <a:lumMod val="75000"/>
                  </a:schemeClr>
                </a:solidFill>
              </a:rPr>
              <a:t>3</a:t>
            </a:r>
            <a:r>
              <a:rPr lang="zh-CN" altLang="en-US" sz="6000" dirty="0">
                <a:solidFill>
                  <a:schemeClr val="accent5">
                    <a:lumMod val="75000"/>
                  </a:schemeClr>
                </a:solidFill>
              </a:rPr>
              <a:t> </a:t>
            </a:r>
            <a:r>
              <a:rPr lang="zh-CN" altLang="en-US" sz="6000" dirty="0" smtClean="0">
                <a:solidFill>
                  <a:schemeClr val="accent5">
                    <a:lumMod val="75000"/>
                  </a:schemeClr>
                </a:solidFill>
              </a:rPr>
              <a:t> </a:t>
            </a:r>
            <a:r>
              <a:rPr lang="zh-CN" altLang="zh-CN" sz="6000" dirty="0" smtClean="0">
                <a:solidFill>
                  <a:schemeClr val="accent5">
                    <a:lumMod val="75000"/>
                  </a:schemeClr>
                </a:solidFill>
              </a:rPr>
              <a:t>语</a:t>
            </a:r>
            <a:r>
              <a:rPr lang="zh-CN" altLang="zh-CN" sz="6000" dirty="0">
                <a:solidFill>
                  <a:schemeClr val="accent5">
                    <a:lumMod val="75000"/>
                  </a:schemeClr>
                </a:solidFill>
              </a:rPr>
              <a:t>义翻译与交际翻译</a:t>
            </a:r>
          </a:p>
          <a:p>
            <a:pPr algn="just">
              <a:lnSpc>
                <a:spcPct val="150000"/>
              </a:lnSpc>
            </a:pPr>
            <a:r>
              <a:rPr lang="zh-CN" altLang="en-US" sz="6000" dirty="0" smtClean="0"/>
              <a:t> </a:t>
            </a:r>
            <a:endParaRPr lang="zh-CN" altLang="en-US" sz="6000" dirty="0"/>
          </a:p>
          <a:p>
            <a:pPr algn="just">
              <a:lnSpc>
                <a:spcPct val="150000"/>
              </a:lnSpc>
            </a:pPr>
            <a:endParaRPr lang="zh-CN" altLang="en-US" sz="6000" dirty="0">
              <a:solidFill>
                <a:schemeClr val="tx1">
                  <a:lumMod val="95000"/>
                  <a:lumOff val="5000"/>
                </a:schemeClr>
              </a:solidFill>
              <a:ea typeface="+mn-lt"/>
            </a:endParaRPr>
          </a:p>
          <a:p>
            <a:pPr lvl="0" algn="just">
              <a:lnSpc>
                <a:spcPts val="1800"/>
              </a:lnSpc>
            </a:pPr>
            <a:r>
              <a:rPr lang="en-US" altLang="zh-CN" sz="6000" dirty="0" smtClean="0">
                <a:solidFill>
                  <a:schemeClr val="accent5">
                    <a:lumMod val="75000"/>
                  </a:schemeClr>
                </a:solidFill>
              </a:rPr>
              <a:t>.</a:t>
            </a:r>
            <a:endParaRPr lang="zh-CN" altLang="en-US" sz="6000" dirty="0">
              <a:solidFill>
                <a:schemeClr val="tx1">
                  <a:lumMod val="85000"/>
                  <a:lumOff val="15000"/>
                </a:schemeClr>
              </a:solidFill>
              <a:ea typeface="+mn-lt"/>
              <a:sym typeface="FZHei-B01S" panose="02010601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childTnLst>
                                </p:cTn>
                              </p:par>
                              <p:par>
                                <p:cTn id="10" presetID="53" presetClass="entr" presetSubtype="16" fill="hold" nodeType="with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p:cTn id="12" dur="500" fill="hold"/>
                                        <p:tgtEl>
                                          <p:spTgt spid="55"/>
                                        </p:tgtEl>
                                        <p:attrNameLst>
                                          <p:attrName>ppt_w</p:attrName>
                                        </p:attrNameLst>
                                      </p:cBhvr>
                                      <p:tavLst>
                                        <p:tav tm="0">
                                          <p:val>
                                            <p:fltVal val="0"/>
                                          </p:val>
                                        </p:tav>
                                        <p:tav tm="100000">
                                          <p:val>
                                            <p:strVal val="#ppt_w"/>
                                          </p:val>
                                        </p:tav>
                                      </p:tavLst>
                                    </p:anim>
                                    <p:anim calcmode="lin" valueType="num">
                                      <p:cBhvr>
                                        <p:cTn id="13" dur="500" fill="hold"/>
                                        <p:tgtEl>
                                          <p:spTgt spid="55"/>
                                        </p:tgtEl>
                                        <p:attrNameLst>
                                          <p:attrName>ppt_h</p:attrName>
                                        </p:attrNameLst>
                                      </p:cBhvr>
                                      <p:tavLst>
                                        <p:tav tm="0">
                                          <p:val>
                                            <p:fltVal val="0"/>
                                          </p:val>
                                        </p:tav>
                                        <p:tav tm="100000">
                                          <p:val>
                                            <p:strVal val="#ppt_h"/>
                                          </p:val>
                                        </p:tav>
                                      </p:tavLst>
                                    </p:anim>
                                    <p:animEffect transition="in" filter="fade">
                                      <p:cBhvr>
                                        <p:cTn id="14" dur="500"/>
                                        <p:tgtEl>
                                          <p:spTgt spid="55"/>
                                        </p:tgtEl>
                                      </p:cBhvr>
                                    </p:animEffect>
                                  </p:childTnLst>
                                </p:cTn>
                              </p:par>
                              <p:par>
                                <p:cTn id="15" presetID="53" presetClass="entr" presetSubtype="16" fill="hold" nodeType="with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par>
                                <p:cTn id="20" presetID="53" presetClass="entr" presetSubtype="16"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par>
                                <p:cTn id="30" presetID="53" presetClass="entr" presetSubtype="16" fill="hold" nodeType="withEffect">
                                  <p:stCondLst>
                                    <p:cond delay="0"/>
                                  </p:stCondLst>
                                  <p:childTnLst>
                                    <p:set>
                                      <p:cBhvr>
                                        <p:cTn id="31" dur="1" fill="hold">
                                          <p:stCondLst>
                                            <p:cond delay="0"/>
                                          </p:stCondLst>
                                        </p:cTn>
                                        <p:tgtEl>
                                          <p:spTgt spid="60"/>
                                        </p:tgtEl>
                                        <p:attrNameLst>
                                          <p:attrName>style.visibility</p:attrName>
                                        </p:attrNameLst>
                                      </p:cBhvr>
                                      <p:to>
                                        <p:strVal val="visible"/>
                                      </p:to>
                                    </p:set>
                                    <p:anim calcmode="lin" valueType="num">
                                      <p:cBhvr>
                                        <p:cTn id="32" dur="500" fill="hold"/>
                                        <p:tgtEl>
                                          <p:spTgt spid="60"/>
                                        </p:tgtEl>
                                        <p:attrNameLst>
                                          <p:attrName>ppt_w</p:attrName>
                                        </p:attrNameLst>
                                      </p:cBhvr>
                                      <p:tavLst>
                                        <p:tav tm="0">
                                          <p:val>
                                            <p:fltVal val="0"/>
                                          </p:val>
                                        </p:tav>
                                        <p:tav tm="100000">
                                          <p:val>
                                            <p:strVal val="#ppt_w"/>
                                          </p:val>
                                        </p:tav>
                                      </p:tavLst>
                                    </p:anim>
                                    <p:anim calcmode="lin" valueType="num">
                                      <p:cBhvr>
                                        <p:cTn id="33" dur="500" fill="hold"/>
                                        <p:tgtEl>
                                          <p:spTgt spid="60"/>
                                        </p:tgtEl>
                                        <p:attrNameLst>
                                          <p:attrName>ppt_h</p:attrName>
                                        </p:attrNameLst>
                                      </p:cBhvr>
                                      <p:tavLst>
                                        <p:tav tm="0">
                                          <p:val>
                                            <p:fltVal val="0"/>
                                          </p:val>
                                        </p:tav>
                                        <p:tav tm="100000">
                                          <p:val>
                                            <p:strVal val="#ppt_h"/>
                                          </p:val>
                                        </p:tav>
                                      </p:tavLst>
                                    </p:anim>
                                    <p:animEffect transition="in" filter="fade">
                                      <p:cBhvr>
                                        <p:cTn id="34" dur="500"/>
                                        <p:tgtEl>
                                          <p:spTgt spid="60"/>
                                        </p:tgtEl>
                                      </p:cBhvr>
                                    </p:animEffect>
                                  </p:childTnLst>
                                </p:cTn>
                              </p:par>
                              <p:par>
                                <p:cTn id="35" presetID="53" presetClass="entr" presetSubtype="16" fill="hold" nodeType="with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par>
                                <p:cTn id="40" presetID="53" presetClass="entr" presetSubtype="16" fill="hold"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p:cTn id="42" dur="500" fill="hold"/>
                                        <p:tgtEl>
                                          <p:spTgt spid="62"/>
                                        </p:tgtEl>
                                        <p:attrNameLst>
                                          <p:attrName>ppt_w</p:attrName>
                                        </p:attrNameLst>
                                      </p:cBhvr>
                                      <p:tavLst>
                                        <p:tav tm="0">
                                          <p:val>
                                            <p:fltVal val="0"/>
                                          </p:val>
                                        </p:tav>
                                        <p:tav tm="100000">
                                          <p:val>
                                            <p:strVal val="#ppt_w"/>
                                          </p:val>
                                        </p:tav>
                                      </p:tavLst>
                                    </p:anim>
                                    <p:anim calcmode="lin" valueType="num">
                                      <p:cBhvr>
                                        <p:cTn id="43" dur="500" fill="hold"/>
                                        <p:tgtEl>
                                          <p:spTgt spid="62"/>
                                        </p:tgtEl>
                                        <p:attrNameLst>
                                          <p:attrName>ppt_h</p:attrName>
                                        </p:attrNameLst>
                                      </p:cBhvr>
                                      <p:tavLst>
                                        <p:tav tm="0">
                                          <p:val>
                                            <p:fltVal val="0"/>
                                          </p:val>
                                        </p:tav>
                                        <p:tav tm="100000">
                                          <p:val>
                                            <p:strVal val="#ppt_h"/>
                                          </p:val>
                                        </p:tav>
                                      </p:tavLst>
                                    </p:anim>
                                    <p:animEffect transition="in" filter="fade">
                                      <p:cBhvr>
                                        <p:cTn id="44" dur="500"/>
                                        <p:tgtEl>
                                          <p:spTgt spid="62"/>
                                        </p:tgtEl>
                                      </p:cBhvr>
                                    </p:animEffect>
                                  </p:childTnLst>
                                </p:cTn>
                              </p:par>
                              <p:par>
                                <p:cTn id="45" presetID="53" presetClass="entr" presetSubtype="16" fill="hold" nodeType="withEffect">
                                  <p:stCondLst>
                                    <p:cond delay="0"/>
                                  </p:stCondLst>
                                  <p:childTnLst>
                                    <p:set>
                                      <p:cBhvr>
                                        <p:cTn id="46" dur="1" fill="hold">
                                          <p:stCondLst>
                                            <p:cond delay="0"/>
                                          </p:stCondLst>
                                        </p:cTn>
                                        <p:tgtEl>
                                          <p:spTgt spid="63"/>
                                        </p:tgtEl>
                                        <p:attrNameLst>
                                          <p:attrName>style.visibility</p:attrName>
                                        </p:attrNameLst>
                                      </p:cBhvr>
                                      <p:to>
                                        <p:strVal val="visible"/>
                                      </p:to>
                                    </p:set>
                                    <p:anim calcmode="lin" valueType="num">
                                      <p:cBhvr>
                                        <p:cTn id="47" dur="500" fill="hold"/>
                                        <p:tgtEl>
                                          <p:spTgt spid="63"/>
                                        </p:tgtEl>
                                        <p:attrNameLst>
                                          <p:attrName>ppt_w</p:attrName>
                                        </p:attrNameLst>
                                      </p:cBhvr>
                                      <p:tavLst>
                                        <p:tav tm="0">
                                          <p:val>
                                            <p:fltVal val="0"/>
                                          </p:val>
                                        </p:tav>
                                        <p:tav tm="100000">
                                          <p:val>
                                            <p:strVal val="#ppt_w"/>
                                          </p:val>
                                        </p:tav>
                                      </p:tavLst>
                                    </p:anim>
                                    <p:anim calcmode="lin" valueType="num">
                                      <p:cBhvr>
                                        <p:cTn id="48" dur="500" fill="hold"/>
                                        <p:tgtEl>
                                          <p:spTgt spid="63"/>
                                        </p:tgtEl>
                                        <p:attrNameLst>
                                          <p:attrName>ppt_h</p:attrName>
                                        </p:attrNameLst>
                                      </p:cBhvr>
                                      <p:tavLst>
                                        <p:tav tm="0">
                                          <p:val>
                                            <p:fltVal val="0"/>
                                          </p:val>
                                        </p:tav>
                                        <p:tav tm="100000">
                                          <p:val>
                                            <p:strVal val="#ppt_h"/>
                                          </p:val>
                                        </p:tav>
                                      </p:tavLst>
                                    </p:anim>
                                    <p:animEffect transition="in" filter="fade">
                                      <p:cBhvr>
                                        <p:cTn id="49" dur="500"/>
                                        <p:tgtEl>
                                          <p:spTgt spid="63"/>
                                        </p:tgtEl>
                                      </p:cBhvr>
                                    </p:animEffect>
                                  </p:childTnLst>
                                </p:cTn>
                              </p:par>
                              <p:par>
                                <p:cTn id="50" presetID="53" presetClass="entr" presetSubtype="16" fill="hold" nodeType="withEffect">
                                  <p:stCondLst>
                                    <p:cond delay="0"/>
                                  </p:stCondLst>
                                  <p:childTnLst>
                                    <p:set>
                                      <p:cBhvr>
                                        <p:cTn id="51" dur="1" fill="hold">
                                          <p:stCondLst>
                                            <p:cond delay="0"/>
                                          </p:stCondLst>
                                        </p:cTn>
                                        <p:tgtEl>
                                          <p:spTgt spid="64"/>
                                        </p:tgtEl>
                                        <p:attrNameLst>
                                          <p:attrName>style.visibility</p:attrName>
                                        </p:attrNameLst>
                                      </p:cBhvr>
                                      <p:to>
                                        <p:strVal val="visible"/>
                                      </p:to>
                                    </p:set>
                                    <p:anim calcmode="lin" valueType="num">
                                      <p:cBhvr>
                                        <p:cTn id="52" dur="500" fill="hold"/>
                                        <p:tgtEl>
                                          <p:spTgt spid="64"/>
                                        </p:tgtEl>
                                        <p:attrNameLst>
                                          <p:attrName>ppt_w</p:attrName>
                                        </p:attrNameLst>
                                      </p:cBhvr>
                                      <p:tavLst>
                                        <p:tav tm="0">
                                          <p:val>
                                            <p:fltVal val="0"/>
                                          </p:val>
                                        </p:tav>
                                        <p:tav tm="100000">
                                          <p:val>
                                            <p:strVal val="#ppt_w"/>
                                          </p:val>
                                        </p:tav>
                                      </p:tavLst>
                                    </p:anim>
                                    <p:anim calcmode="lin" valueType="num">
                                      <p:cBhvr>
                                        <p:cTn id="53" dur="500" fill="hold"/>
                                        <p:tgtEl>
                                          <p:spTgt spid="64"/>
                                        </p:tgtEl>
                                        <p:attrNameLst>
                                          <p:attrName>ppt_h</p:attrName>
                                        </p:attrNameLst>
                                      </p:cBhvr>
                                      <p:tavLst>
                                        <p:tav tm="0">
                                          <p:val>
                                            <p:fltVal val="0"/>
                                          </p:val>
                                        </p:tav>
                                        <p:tav tm="100000">
                                          <p:val>
                                            <p:strVal val="#ppt_h"/>
                                          </p:val>
                                        </p:tav>
                                      </p:tavLst>
                                    </p:anim>
                                    <p:animEffect transition="in" filter="fade">
                                      <p:cBhvr>
                                        <p:cTn id="54" dur="500"/>
                                        <p:tgtEl>
                                          <p:spTgt spid="64"/>
                                        </p:tgtEl>
                                      </p:cBhvr>
                                    </p:animEffect>
                                  </p:childTnLst>
                                </p:cTn>
                              </p:par>
                              <p:par>
                                <p:cTn id="55" presetID="53" presetClass="entr" presetSubtype="16" fill="hold" nodeType="withEffect">
                                  <p:stCondLst>
                                    <p:cond delay="0"/>
                                  </p:stCondLst>
                                  <p:childTnLst>
                                    <p:set>
                                      <p:cBhvr>
                                        <p:cTn id="56" dur="1" fill="hold">
                                          <p:stCondLst>
                                            <p:cond delay="0"/>
                                          </p:stCondLst>
                                        </p:cTn>
                                        <p:tgtEl>
                                          <p:spTgt spid="65"/>
                                        </p:tgtEl>
                                        <p:attrNameLst>
                                          <p:attrName>style.visibility</p:attrName>
                                        </p:attrNameLst>
                                      </p:cBhvr>
                                      <p:to>
                                        <p:strVal val="visible"/>
                                      </p:to>
                                    </p:set>
                                    <p:anim calcmode="lin" valueType="num">
                                      <p:cBhvr>
                                        <p:cTn id="57" dur="500" fill="hold"/>
                                        <p:tgtEl>
                                          <p:spTgt spid="65"/>
                                        </p:tgtEl>
                                        <p:attrNameLst>
                                          <p:attrName>ppt_w</p:attrName>
                                        </p:attrNameLst>
                                      </p:cBhvr>
                                      <p:tavLst>
                                        <p:tav tm="0">
                                          <p:val>
                                            <p:fltVal val="0"/>
                                          </p:val>
                                        </p:tav>
                                        <p:tav tm="100000">
                                          <p:val>
                                            <p:strVal val="#ppt_w"/>
                                          </p:val>
                                        </p:tav>
                                      </p:tavLst>
                                    </p:anim>
                                    <p:anim calcmode="lin" valueType="num">
                                      <p:cBhvr>
                                        <p:cTn id="58" dur="500" fill="hold"/>
                                        <p:tgtEl>
                                          <p:spTgt spid="65"/>
                                        </p:tgtEl>
                                        <p:attrNameLst>
                                          <p:attrName>ppt_h</p:attrName>
                                        </p:attrNameLst>
                                      </p:cBhvr>
                                      <p:tavLst>
                                        <p:tav tm="0">
                                          <p:val>
                                            <p:fltVal val="0"/>
                                          </p:val>
                                        </p:tav>
                                        <p:tav tm="100000">
                                          <p:val>
                                            <p:strVal val="#ppt_h"/>
                                          </p:val>
                                        </p:tav>
                                      </p:tavLst>
                                    </p:anim>
                                    <p:animEffect transition="in" filter="fade">
                                      <p:cBhvr>
                                        <p:cTn id="59" dur="500"/>
                                        <p:tgtEl>
                                          <p:spTgt spid="65"/>
                                        </p:tgtEl>
                                      </p:cBhvr>
                                    </p:animEffect>
                                  </p:childTnLst>
                                </p:cTn>
                              </p:par>
                              <p:par>
                                <p:cTn id="60" presetID="53" presetClass="entr" presetSubtype="16" fill="hold" nodeType="with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p:cTn id="62" dur="500" fill="hold"/>
                                        <p:tgtEl>
                                          <p:spTgt spid="66"/>
                                        </p:tgtEl>
                                        <p:attrNameLst>
                                          <p:attrName>ppt_w</p:attrName>
                                        </p:attrNameLst>
                                      </p:cBhvr>
                                      <p:tavLst>
                                        <p:tav tm="0">
                                          <p:val>
                                            <p:fltVal val="0"/>
                                          </p:val>
                                        </p:tav>
                                        <p:tav tm="100000">
                                          <p:val>
                                            <p:strVal val="#ppt_w"/>
                                          </p:val>
                                        </p:tav>
                                      </p:tavLst>
                                    </p:anim>
                                    <p:anim calcmode="lin" valueType="num">
                                      <p:cBhvr>
                                        <p:cTn id="63" dur="500" fill="hold"/>
                                        <p:tgtEl>
                                          <p:spTgt spid="66"/>
                                        </p:tgtEl>
                                        <p:attrNameLst>
                                          <p:attrName>ppt_h</p:attrName>
                                        </p:attrNameLst>
                                      </p:cBhvr>
                                      <p:tavLst>
                                        <p:tav tm="0">
                                          <p:val>
                                            <p:fltVal val="0"/>
                                          </p:val>
                                        </p:tav>
                                        <p:tav tm="100000">
                                          <p:val>
                                            <p:strVal val="#ppt_h"/>
                                          </p:val>
                                        </p:tav>
                                      </p:tavLst>
                                    </p:anim>
                                    <p:animEffect transition="in" filter="fade">
                                      <p:cBhvr>
                                        <p:cTn id="64" dur="500"/>
                                        <p:tgtEl>
                                          <p:spTgt spid="66"/>
                                        </p:tgtEl>
                                      </p:cBhvr>
                                    </p:animEffect>
                                  </p:childTnLst>
                                </p:cTn>
                              </p:par>
                              <p:par>
                                <p:cTn id="65" presetID="53" presetClass="entr" presetSubtype="16" fill="hold" nodeType="with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childTnLst>
                                </p:cTn>
                              </p:par>
                              <p:par>
                                <p:cTn id="70" presetID="53" presetClass="entr" presetSubtype="16" fill="hold" nodeType="with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par>
                                <p:cTn id="75" presetID="53" presetClass="entr" presetSubtype="16" fill="hold" nodeType="with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par>
                                <p:cTn id="80" presetID="53" presetClass="entr" presetSubtype="16"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 calcmode="lin" valueType="num">
                                      <p:cBhvr>
                                        <p:cTn id="82" dur="500" fill="hold"/>
                                        <p:tgtEl>
                                          <p:spTgt spid="70"/>
                                        </p:tgtEl>
                                        <p:attrNameLst>
                                          <p:attrName>ppt_w</p:attrName>
                                        </p:attrNameLst>
                                      </p:cBhvr>
                                      <p:tavLst>
                                        <p:tav tm="0">
                                          <p:val>
                                            <p:fltVal val="0"/>
                                          </p:val>
                                        </p:tav>
                                        <p:tav tm="100000">
                                          <p:val>
                                            <p:strVal val="#ppt_w"/>
                                          </p:val>
                                        </p:tav>
                                      </p:tavLst>
                                    </p:anim>
                                    <p:anim calcmode="lin" valueType="num">
                                      <p:cBhvr>
                                        <p:cTn id="83" dur="500" fill="hold"/>
                                        <p:tgtEl>
                                          <p:spTgt spid="70"/>
                                        </p:tgtEl>
                                        <p:attrNameLst>
                                          <p:attrName>ppt_h</p:attrName>
                                        </p:attrNameLst>
                                      </p:cBhvr>
                                      <p:tavLst>
                                        <p:tav tm="0">
                                          <p:val>
                                            <p:fltVal val="0"/>
                                          </p:val>
                                        </p:tav>
                                        <p:tav tm="100000">
                                          <p:val>
                                            <p:strVal val="#ppt_h"/>
                                          </p:val>
                                        </p:tav>
                                      </p:tavLst>
                                    </p:anim>
                                    <p:animEffect transition="in" filter="fade">
                                      <p:cBhvr>
                                        <p:cTn id="84" dur="500"/>
                                        <p:tgtEl>
                                          <p:spTgt spid="70"/>
                                        </p:tgtEl>
                                      </p:cBhvr>
                                    </p:animEffect>
                                  </p:childTnLst>
                                </p:cTn>
                              </p:par>
                              <p:par>
                                <p:cTn id="85" presetID="53" presetClass="entr" presetSubtype="16" fill="hold" nodeType="withEffect">
                                  <p:stCondLst>
                                    <p:cond delay="0"/>
                                  </p:stCondLst>
                                  <p:childTnLst>
                                    <p:set>
                                      <p:cBhvr>
                                        <p:cTn id="86" dur="1" fill="hold">
                                          <p:stCondLst>
                                            <p:cond delay="0"/>
                                          </p:stCondLst>
                                        </p:cTn>
                                        <p:tgtEl>
                                          <p:spTgt spid="71"/>
                                        </p:tgtEl>
                                        <p:attrNameLst>
                                          <p:attrName>style.visibility</p:attrName>
                                        </p:attrNameLst>
                                      </p:cBhvr>
                                      <p:to>
                                        <p:strVal val="visible"/>
                                      </p:to>
                                    </p:set>
                                    <p:anim calcmode="lin" valueType="num">
                                      <p:cBhvr>
                                        <p:cTn id="87" dur="500" fill="hold"/>
                                        <p:tgtEl>
                                          <p:spTgt spid="71"/>
                                        </p:tgtEl>
                                        <p:attrNameLst>
                                          <p:attrName>ppt_w</p:attrName>
                                        </p:attrNameLst>
                                      </p:cBhvr>
                                      <p:tavLst>
                                        <p:tav tm="0">
                                          <p:val>
                                            <p:fltVal val="0"/>
                                          </p:val>
                                        </p:tav>
                                        <p:tav tm="100000">
                                          <p:val>
                                            <p:strVal val="#ppt_w"/>
                                          </p:val>
                                        </p:tav>
                                      </p:tavLst>
                                    </p:anim>
                                    <p:anim calcmode="lin" valueType="num">
                                      <p:cBhvr>
                                        <p:cTn id="88" dur="500" fill="hold"/>
                                        <p:tgtEl>
                                          <p:spTgt spid="71"/>
                                        </p:tgtEl>
                                        <p:attrNameLst>
                                          <p:attrName>ppt_h</p:attrName>
                                        </p:attrNameLst>
                                      </p:cBhvr>
                                      <p:tavLst>
                                        <p:tav tm="0">
                                          <p:val>
                                            <p:fltVal val="0"/>
                                          </p:val>
                                        </p:tav>
                                        <p:tav tm="100000">
                                          <p:val>
                                            <p:strVal val="#ppt_h"/>
                                          </p:val>
                                        </p:tav>
                                      </p:tavLst>
                                    </p:anim>
                                    <p:animEffect transition="in" filter="fade">
                                      <p:cBhvr>
                                        <p:cTn id="89" dur="500"/>
                                        <p:tgtEl>
                                          <p:spTgt spid="71"/>
                                        </p:tgtEl>
                                      </p:cBhvr>
                                    </p:animEffect>
                                  </p:childTnLst>
                                </p:cTn>
                              </p:par>
                              <p:par>
                                <p:cTn id="90" presetID="53" presetClass="entr" presetSubtype="16" fill="hold" nodeType="withEffect">
                                  <p:stCondLst>
                                    <p:cond delay="0"/>
                                  </p:stCondLst>
                                  <p:childTnLst>
                                    <p:set>
                                      <p:cBhvr>
                                        <p:cTn id="91" dur="1" fill="hold">
                                          <p:stCondLst>
                                            <p:cond delay="0"/>
                                          </p:stCondLst>
                                        </p:cTn>
                                        <p:tgtEl>
                                          <p:spTgt spid="72"/>
                                        </p:tgtEl>
                                        <p:attrNameLst>
                                          <p:attrName>style.visibility</p:attrName>
                                        </p:attrNameLst>
                                      </p:cBhvr>
                                      <p:to>
                                        <p:strVal val="visible"/>
                                      </p:to>
                                    </p:set>
                                    <p:anim calcmode="lin" valueType="num">
                                      <p:cBhvr>
                                        <p:cTn id="92" dur="500" fill="hold"/>
                                        <p:tgtEl>
                                          <p:spTgt spid="72"/>
                                        </p:tgtEl>
                                        <p:attrNameLst>
                                          <p:attrName>ppt_w</p:attrName>
                                        </p:attrNameLst>
                                      </p:cBhvr>
                                      <p:tavLst>
                                        <p:tav tm="0">
                                          <p:val>
                                            <p:fltVal val="0"/>
                                          </p:val>
                                        </p:tav>
                                        <p:tav tm="100000">
                                          <p:val>
                                            <p:strVal val="#ppt_w"/>
                                          </p:val>
                                        </p:tav>
                                      </p:tavLst>
                                    </p:anim>
                                    <p:anim calcmode="lin" valueType="num">
                                      <p:cBhvr>
                                        <p:cTn id="93" dur="500" fill="hold"/>
                                        <p:tgtEl>
                                          <p:spTgt spid="72"/>
                                        </p:tgtEl>
                                        <p:attrNameLst>
                                          <p:attrName>ppt_h</p:attrName>
                                        </p:attrNameLst>
                                      </p:cBhvr>
                                      <p:tavLst>
                                        <p:tav tm="0">
                                          <p:val>
                                            <p:fltVal val="0"/>
                                          </p:val>
                                        </p:tav>
                                        <p:tav tm="100000">
                                          <p:val>
                                            <p:strVal val="#ppt_h"/>
                                          </p:val>
                                        </p:tav>
                                      </p:tavLst>
                                    </p:anim>
                                    <p:animEffect transition="in" filter="fade">
                                      <p:cBhvr>
                                        <p:cTn id="94" dur="500"/>
                                        <p:tgtEl>
                                          <p:spTgt spid="72"/>
                                        </p:tgtEl>
                                      </p:cBhvr>
                                    </p:animEffect>
                                  </p:childTnLst>
                                </p:cTn>
                              </p:par>
                              <p:par>
                                <p:cTn id="95" presetID="53" presetClass="entr" presetSubtype="16" fill="hold" nodeType="withEffect">
                                  <p:stCondLst>
                                    <p:cond delay="0"/>
                                  </p:stCondLst>
                                  <p:childTnLst>
                                    <p:set>
                                      <p:cBhvr>
                                        <p:cTn id="96" dur="1" fill="hold">
                                          <p:stCondLst>
                                            <p:cond delay="0"/>
                                          </p:stCondLst>
                                        </p:cTn>
                                        <p:tgtEl>
                                          <p:spTgt spid="73"/>
                                        </p:tgtEl>
                                        <p:attrNameLst>
                                          <p:attrName>style.visibility</p:attrName>
                                        </p:attrNameLst>
                                      </p:cBhvr>
                                      <p:to>
                                        <p:strVal val="visible"/>
                                      </p:to>
                                    </p:set>
                                    <p:anim calcmode="lin" valueType="num">
                                      <p:cBhvr>
                                        <p:cTn id="97" dur="500" fill="hold"/>
                                        <p:tgtEl>
                                          <p:spTgt spid="73"/>
                                        </p:tgtEl>
                                        <p:attrNameLst>
                                          <p:attrName>ppt_w</p:attrName>
                                        </p:attrNameLst>
                                      </p:cBhvr>
                                      <p:tavLst>
                                        <p:tav tm="0">
                                          <p:val>
                                            <p:fltVal val="0"/>
                                          </p:val>
                                        </p:tav>
                                        <p:tav tm="100000">
                                          <p:val>
                                            <p:strVal val="#ppt_w"/>
                                          </p:val>
                                        </p:tav>
                                      </p:tavLst>
                                    </p:anim>
                                    <p:anim calcmode="lin" valueType="num">
                                      <p:cBhvr>
                                        <p:cTn id="98" dur="500" fill="hold"/>
                                        <p:tgtEl>
                                          <p:spTgt spid="73"/>
                                        </p:tgtEl>
                                        <p:attrNameLst>
                                          <p:attrName>ppt_h</p:attrName>
                                        </p:attrNameLst>
                                      </p:cBhvr>
                                      <p:tavLst>
                                        <p:tav tm="0">
                                          <p:val>
                                            <p:fltVal val="0"/>
                                          </p:val>
                                        </p:tav>
                                        <p:tav tm="100000">
                                          <p:val>
                                            <p:strVal val="#ppt_h"/>
                                          </p:val>
                                        </p:tav>
                                      </p:tavLst>
                                    </p:anim>
                                    <p:animEffect transition="in" filter="fade">
                                      <p:cBhvr>
                                        <p:cTn id="99" dur="500"/>
                                        <p:tgtEl>
                                          <p:spTgt spid="73"/>
                                        </p:tgtEl>
                                      </p:cBhvr>
                                    </p:animEffect>
                                  </p:childTnLst>
                                </p:cTn>
                              </p:par>
                              <p:par>
                                <p:cTn id="100" presetID="53" presetClass="entr" presetSubtype="16" fill="hold" nodeType="withEffect">
                                  <p:stCondLst>
                                    <p:cond delay="0"/>
                                  </p:stCondLst>
                                  <p:childTnLst>
                                    <p:set>
                                      <p:cBhvr>
                                        <p:cTn id="101" dur="1" fill="hold">
                                          <p:stCondLst>
                                            <p:cond delay="0"/>
                                          </p:stCondLst>
                                        </p:cTn>
                                        <p:tgtEl>
                                          <p:spTgt spid="74"/>
                                        </p:tgtEl>
                                        <p:attrNameLst>
                                          <p:attrName>style.visibility</p:attrName>
                                        </p:attrNameLst>
                                      </p:cBhvr>
                                      <p:to>
                                        <p:strVal val="visible"/>
                                      </p:to>
                                    </p:set>
                                    <p:anim calcmode="lin" valueType="num">
                                      <p:cBhvr>
                                        <p:cTn id="102" dur="500" fill="hold"/>
                                        <p:tgtEl>
                                          <p:spTgt spid="74"/>
                                        </p:tgtEl>
                                        <p:attrNameLst>
                                          <p:attrName>ppt_w</p:attrName>
                                        </p:attrNameLst>
                                      </p:cBhvr>
                                      <p:tavLst>
                                        <p:tav tm="0">
                                          <p:val>
                                            <p:fltVal val="0"/>
                                          </p:val>
                                        </p:tav>
                                        <p:tav tm="100000">
                                          <p:val>
                                            <p:strVal val="#ppt_w"/>
                                          </p:val>
                                        </p:tav>
                                      </p:tavLst>
                                    </p:anim>
                                    <p:anim calcmode="lin" valueType="num">
                                      <p:cBhvr>
                                        <p:cTn id="103" dur="500" fill="hold"/>
                                        <p:tgtEl>
                                          <p:spTgt spid="74"/>
                                        </p:tgtEl>
                                        <p:attrNameLst>
                                          <p:attrName>ppt_h</p:attrName>
                                        </p:attrNameLst>
                                      </p:cBhvr>
                                      <p:tavLst>
                                        <p:tav tm="0">
                                          <p:val>
                                            <p:fltVal val="0"/>
                                          </p:val>
                                        </p:tav>
                                        <p:tav tm="100000">
                                          <p:val>
                                            <p:strVal val="#ppt_h"/>
                                          </p:val>
                                        </p:tav>
                                      </p:tavLst>
                                    </p:anim>
                                    <p:animEffect transition="in" filter="fade">
                                      <p:cBhvr>
                                        <p:cTn id="104" dur="500"/>
                                        <p:tgtEl>
                                          <p:spTgt spid="74"/>
                                        </p:tgtEl>
                                      </p:cBhvr>
                                    </p:animEffect>
                                  </p:childTnLst>
                                </p:cTn>
                              </p:par>
                              <p:par>
                                <p:cTn id="105" presetID="53" presetClass="entr" presetSubtype="16" fill="hold" nodeType="withEffect">
                                  <p:stCondLst>
                                    <p:cond delay="0"/>
                                  </p:stCondLst>
                                  <p:childTnLst>
                                    <p:set>
                                      <p:cBhvr>
                                        <p:cTn id="106" dur="1" fill="hold">
                                          <p:stCondLst>
                                            <p:cond delay="0"/>
                                          </p:stCondLst>
                                        </p:cTn>
                                        <p:tgtEl>
                                          <p:spTgt spid="75"/>
                                        </p:tgtEl>
                                        <p:attrNameLst>
                                          <p:attrName>style.visibility</p:attrName>
                                        </p:attrNameLst>
                                      </p:cBhvr>
                                      <p:to>
                                        <p:strVal val="visible"/>
                                      </p:to>
                                    </p:set>
                                    <p:anim calcmode="lin" valueType="num">
                                      <p:cBhvr>
                                        <p:cTn id="107" dur="500" fill="hold"/>
                                        <p:tgtEl>
                                          <p:spTgt spid="75"/>
                                        </p:tgtEl>
                                        <p:attrNameLst>
                                          <p:attrName>ppt_w</p:attrName>
                                        </p:attrNameLst>
                                      </p:cBhvr>
                                      <p:tavLst>
                                        <p:tav tm="0">
                                          <p:val>
                                            <p:fltVal val="0"/>
                                          </p:val>
                                        </p:tav>
                                        <p:tav tm="100000">
                                          <p:val>
                                            <p:strVal val="#ppt_w"/>
                                          </p:val>
                                        </p:tav>
                                      </p:tavLst>
                                    </p:anim>
                                    <p:anim calcmode="lin" valueType="num">
                                      <p:cBhvr>
                                        <p:cTn id="108" dur="500" fill="hold"/>
                                        <p:tgtEl>
                                          <p:spTgt spid="75"/>
                                        </p:tgtEl>
                                        <p:attrNameLst>
                                          <p:attrName>ppt_h</p:attrName>
                                        </p:attrNameLst>
                                      </p:cBhvr>
                                      <p:tavLst>
                                        <p:tav tm="0">
                                          <p:val>
                                            <p:fltVal val="0"/>
                                          </p:val>
                                        </p:tav>
                                        <p:tav tm="100000">
                                          <p:val>
                                            <p:strVal val="#ppt_h"/>
                                          </p:val>
                                        </p:tav>
                                      </p:tavLst>
                                    </p:anim>
                                    <p:animEffect transition="in" filter="fade">
                                      <p:cBhvr>
                                        <p:cTn id="109" dur="500"/>
                                        <p:tgtEl>
                                          <p:spTgt spid="75"/>
                                        </p:tgtEl>
                                      </p:cBhvr>
                                    </p:animEffect>
                                  </p:childTnLst>
                                </p:cTn>
                              </p:par>
                              <p:par>
                                <p:cTn id="110" presetID="53" presetClass="entr" presetSubtype="16" fill="hold" nodeType="withEffect">
                                  <p:stCondLst>
                                    <p:cond delay="0"/>
                                  </p:stCondLst>
                                  <p:childTnLst>
                                    <p:set>
                                      <p:cBhvr>
                                        <p:cTn id="111" dur="1" fill="hold">
                                          <p:stCondLst>
                                            <p:cond delay="0"/>
                                          </p:stCondLst>
                                        </p:cTn>
                                        <p:tgtEl>
                                          <p:spTgt spid="76"/>
                                        </p:tgtEl>
                                        <p:attrNameLst>
                                          <p:attrName>style.visibility</p:attrName>
                                        </p:attrNameLst>
                                      </p:cBhvr>
                                      <p:to>
                                        <p:strVal val="visible"/>
                                      </p:to>
                                    </p:set>
                                    <p:anim calcmode="lin" valueType="num">
                                      <p:cBhvr>
                                        <p:cTn id="112" dur="500" fill="hold"/>
                                        <p:tgtEl>
                                          <p:spTgt spid="76"/>
                                        </p:tgtEl>
                                        <p:attrNameLst>
                                          <p:attrName>ppt_w</p:attrName>
                                        </p:attrNameLst>
                                      </p:cBhvr>
                                      <p:tavLst>
                                        <p:tav tm="0">
                                          <p:val>
                                            <p:fltVal val="0"/>
                                          </p:val>
                                        </p:tav>
                                        <p:tav tm="100000">
                                          <p:val>
                                            <p:strVal val="#ppt_w"/>
                                          </p:val>
                                        </p:tav>
                                      </p:tavLst>
                                    </p:anim>
                                    <p:anim calcmode="lin" valueType="num">
                                      <p:cBhvr>
                                        <p:cTn id="113" dur="500" fill="hold"/>
                                        <p:tgtEl>
                                          <p:spTgt spid="76"/>
                                        </p:tgtEl>
                                        <p:attrNameLst>
                                          <p:attrName>ppt_h</p:attrName>
                                        </p:attrNameLst>
                                      </p:cBhvr>
                                      <p:tavLst>
                                        <p:tav tm="0">
                                          <p:val>
                                            <p:fltVal val="0"/>
                                          </p:val>
                                        </p:tav>
                                        <p:tav tm="100000">
                                          <p:val>
                                            <p:strVal val="#ppt_h"/>
                                          </p:val>
                                        </p:tav>
                                      </p:tavLst>
                                    </p:anim>
                                    <p:animEffect transition="in" filter="fade">
                                      <p:cBhvr>
                                        <p:cTn id="114" dur="500"/>
                                        <p:tgtEl>
                                          <p:spTgt spid="7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24"/>
                                        </p:tgtEl>
                                        <p:attrNameLst>
                                          <p:attrName>style.visibility</p:attrName>
                                        </p:attrNameLst>
                                      </p:cBhvr>
                                      <p:to>
                                        <p:strVal val="visible"/>
                                      </p:to>
                                    </p:set>
                                    <p:anim calcmode="lin" valueType="num">
                                      <p:cBhvr>
                                        <p:cTn id="117" dur="500" fill="hold"/>
                                        <p:tgtEl>
                                          <p:spTgt spid="24"/>
                                        </p:tgtEl>
                                        <p:attrNameLst>
                                          <p:attrName>ppt_w</p:attrName>
                                        </p:attrNameLst>
                                      </p:cBhvr>
                                      <p:tavLst>
                                        <p:tav tm="0">
                                          <p:val>
                                            <p:fltVal val="0"/>
                                          </p:val>
                                        </p:tav>
                                        <p:tav tm="100000">
                                          <p:val>
                                            <p:strVal val="#ppt_w"/>
                                          </p:val>
                                        </p:tav>
                                      </p:tavLst>
                                    </p:anim>
                                    <p:anim calcmode="lin" valueType="num">
                                      <p:cBhvr>
                                        <p:cTn id="118" dur="500" fill="hold"/>
                                        <p:tgtEl>
                                          <p:spTgt spid="24"/>
                                        </p:tgtEl>
                                        <p:attrNameLst>
                                          <p:attrName>ppt_h</p:attrName>
                                        </p:attrNameLst>
                                      </p:cBhvr>
                                      <p:tavLst>
                                        <p:tav tm="0">
                                          <p:val>
                                            <p:fltVal val="0"/>
                                          </p:val>
                                        </p:tav>
                                        <p:tav tm="100000">
                                          <p:val>
                                            <p:strVal val="#ppt_h"/>
                                          </p:val>
                                        </p:tav>
                                      </p:tavLst>
                                    </p:anim>
                                    <p:animEffect transition="in" filter="fade">
                                      <p:cBhvr>
                                        <p:cTn id="119" dur="500"/>
                                        <p:tgtEl>
                                          <p:spTgt spid="24"/>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500" fill="hold"/>
                                        <p:tgtEl>
                                          <p:spTgt spid="9"/>
                                        </p:tgtEl>
                                        <p:attrNameLst>
                                          <p:attrName>ppt_w</p:attrName>
                                        </p:attrNameLst>
                                      </p:cBhvr>
                                      <p:tavLst>
                                        <p:tav tm="0">
                                          <p:val>
                                            <p:fltVal val="0"/>
                                          </p:val>
                                        </p:tav>
                                        <p:tav tm="100000">
                                          <p:val>
                                            <p:strVal val="#ppt_w"/>
                                          </p:val>
                                        </p:tav>
                                      </p:tavLst>
                                    </p:anim>
                                    <p:anim calcmode="lin" valueType="num">
                                      <p:cBhvr>
                                        <p:cTn id="123" dur="500" fill="hold"/>
                                        <p:tgtEl>
                                          <p:spTgt spid="9"/>
                                        </p:tgtEl>
                                        <p:attrNameLst>
                                          <p:attrName>ppt_h</p:attrName>
                                        </p:attrNameLst>
                                      </p:cBhvr>
                                      <p:tavLst>
                                        <p:tav tm="0">
                                          <p:val>
                                            <p:fltVal val="0"/>
                                          </p:val>
                                        </p:tav>
                                        <p:tav tm="100000">
                                          <p:val>
                                            <p:strVal val="#ppt_h"/>
                                          </p:val>
                                        </p:tav>
                                      </p:tavLst>
                                    </p:anim>
                                    <p:animEffect transition="in" filter="fade">
                                      <p:cBhvr>
                                        <p:cTn id="124" dur="500"/>
                                        <p:tgtEl>
                                          <p:spTgt spid="9"/>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12"/>
                                        </p:tgtEl>
                                        <p:attrNameLst>
                                          <p:attrName>style.visibility</p:attrName>
                                        </p:attrNameLst>
                                      </p:cBhvr>
                                      <p:to>
                                        <p:strVal val="visible"/>
                                      </p:to>
                                    </p:set>
                                    <p:anim calcmode="lin" valueType="num">
                                      <p:cBhvr>
                                        <p:cTn id="127" dur="500" fill="hold"/>
                                        <p:tgtEl>
                                          <p:spTgt spid="12"/>
                                        </p:tgtEl>
                                        <p:attrNameLst>
                                          <p:attrName>ppt_w</p:attrName>
                                        </p:attrNameLst>
                                      </p:cBhvr>
                                      <p:tavLst>
                                        <p:tav tm="0">
                                          <p:val>
                                            <p:fltVal val="0"/>
                                          </p:val>
                                        </p:tav>
                                        <p:tav tm="100000">
                                          <p:val>
                                            <p:strVal val="#ppt_w"/>
                                          </p:val>
                                        </p:tav>
                                      </p:tavLst>
                                    </p:anim>
                                    <p:anim calcmode="lin" valueType="num">
                                      <p:cBhvr>
                                        <p:cTn id="128" dur="500" fill="hold"/>
                                        <p:tgtEl>
                                          <p:spTgt spid="12"/>
                                        </p:tgtEl>
                                        <p:attrNameLst>
                                          <p:attrName>ppt_h</p:attrName>
                                        </p:attrNameLst>
                                      </p:cBhvr>
                                      <p:tavLst>
                                        <p:tav tm="0">
                                          <p:val>
                                            <p:fltVal val="0"/>
                                          </p:val>
                                        </p:tav>
                                        <p:tav tm="100000">
                                          <p:val>
                                            <p:strVal val="#ppt_h"/>
                                          </p:val>
                                        </p:tav>
                                      </p:tavLst>
                                    </p:anim>
                                    <p:animEffect transition="in" filter="fade">
                                      <p:cBhvr>
                                        <p:cTn id="129" dur="500"/>
                                        <p:tgtEl>
                                          <p:spTgt spid="12"/>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15"/>
                                        </p:tgtEl>
                                        <p:attrNameLst>
                                          <p:attrName>style.visibility</p:attrName>
                                        </p:attrNameLst>
                                      </p:cBhvr>
                                      <p:to>
                                        <p:strVal val="visible"/>
                                      </p:to>
                                    </p:set>
                                    <p:anim calcmode="lin" valueType="num">
                                      <p:cBhvr>
                                        <p:cTn id="132" dur="500" fill="hold"/>
                                        <p:tgtEl>
                                          <p:spTgt spid="15"/>
                                        </p:tgtEl>
                                        <p:attrNameLst>
                                          <p:attrName>ppt_w</p:attrName>
                                        </p:attrNameLst>
                                      </p:cBhvr>
                                      <p:tavLst>
                                        <p:tav tm="0">
                                          <p:val>
                                            <p:fltVal val="0"/>
                                          </p:val>
                                        </p:tav>
                                        <p:tav tm="100000">
                                          <p:val>
                                            <p:strVal val="#ppt_w"/>
                                          </p:val>
                                        </p:tav>
                                      </p:tavLst>
                                    </p:anim>
                                    <p:anim calcmode="lin" valueType="num">
                                      <p:cBhvr>
                                        <p:cTn id="133" dur="500" fill="hold"/>
                                        <p:tgtEl>
                                          <p:spTgt spid="15"/>
                                        </p:tgtEl>
                                        <p:attrNameLst>
                                          <p:attrName>ppt_h</p:attrName>
                                        </p:attrNameLst>
                                      </p:cBhvr>
                                      <p:tavLst>
                                        <p:tav tm="0">
                                          <p:val>
                                            <p:fltVal val="0"/>
                                          </p:val>
                                        </p:tav>
                                        <p:tav tm="100000">
                                          <p:val>
                                            <p:strVal val="#ppt_h"/>
                                          </p:val>
                                        </p:tav>
                                      </p:tavLst>
                                    </p:anim>
                                    <p:animEffect transition="in" filter="fade">
                                      <p:cBhvr>
                                        <p:cTn id="134" dur="500"/>
                                        <p:tgtEl>
                                          <p:spTgt spid="15"/>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13"/>
                                        </p:tgtEl>
                                        <p:attrNameLst>
                                          <p:attrName>style.visibility</p:attrName>
                                        </p:attrNameLst>
                                      </p:cBhvr>
                                      <p:to>
                                        <p:strVal val="visible"/>
                                      </p:to>
                                    </p:set>
                                    <p:anim calcmode="lin" valueType="num">
                                      <p:cBhvr>
                                        <p:cTn id="137" dur="500" fill="hold"/>
                                        <p:tgtEl>
                                          <p:spTgt spid="13"/>
                                        </p:tgtEl>
                                        <p:attrNameLst>
                                          <p:attrName>ppt_w</p:attrName>
                                        </p:attrNameLst>
                                      </p:cBhvr>
                                      <p:tavLst>
                                        <p:tav tm="0">
                                          <p:val>
                                            <p:fltVal val="0"/>
                                          </p:val>
                                        </p:tav>
                                        <p:tav tm="100000">
                                          <p:val>
                                            <p:strVal val="#ppt_w"/>
                                          </p:val>
                                        </p:tav>
                                      </p:tavLst>
                                    </p:anim>
                                    <p:anim calcmode="lin" valueType="num">
                                      <p:cBhvr>
                                        <p:cTn id="138" dur="500" fill="hold"/>
                                        <p:tgtEl>
                                          <p:spTgt spid="13"/>
                                        </p:tgtEl>
                                        <p:attrNameLst>
                                          <p:attrName>ppt_h</p:attrName>
                                        </p:attrNameLst>
                                      </p:cBhvr>
                                      <p:tavLst>
                                        <p:tav tm="0">
                                          <p:val>
                                            <p:fltVal val="0"/>
                                          </p:val>
                                        </p:tav>
                                        <p:tav tm="100000">
                                          <p:val>
                                            <p:strVal val="#ppt_h"/>
                                          </p:val>
                                        </p:tav>
                                      </p:tavLst>
                                    </p:anim>
                                    <p:animEffect transition="in" filter="fade">
                                      <p:cBhvr>
                                        <p:cTn id="139" dur="500"/>
                                        <p:tgtEl>
                                          <p:spTgt spid="13"/>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16"/>
                                        </p:tgtEl>
                                        <p:attrNameLst>
                                          <p:attrName>style.visibility</p:attrName>
                                        </p:attrNameLst>
                                      </p:cBhvr>
                                      <p:to>
                                        <p:strVal val="visible"/>
                                      </p:to>
                                    </p:set>
                                    <p:anim calcmode="lin" valueType="num">
                                      <p:cBhvr>
                                        <p:cTn id="142" dur="500" fill="hold"/>
                                        <p:tgtEl>
                                          <p:spTgt spid="16"/>
                                        </p:tgtEl>
                                        <p:attrNameLst>
                                          <p:attrName>ppt_w</p:attrName>
                                        </p:attrNameLst>
                                      </p:cBhvr>
                                      <p:tavLst>
                                        <p:tav tm="0">
                                          <p:val>
                                            <p:fltVal val="0"/>
                                          </p:val>
                                        </p:tav>
                                        <p:tav tm="100000">
                                          <p:val>
                                            <p:strVal val="#ppt_w"/>
                                          </p:val>
                                        </p:tav>
                                      </p:tavLst>
                                    </p:anim>
                                    <p:anim calcmode="lin" valueType="num">
                                      <p:cBhvr>
                                        <p:cTn id="143" dur="500" fill="hold"/>
                                        <p:tgtEl>
                                          <p:spTgt spid="16"/>
                                        </p:tgtEl>
                                        <p:attrNameLst>
                                          <p:attrName>ppt_h</p:attrName>
                                        </p:attrNameLst>
                                      </p:cBhvr>
                                      <p:tavLst>
                                        <p:tav tm="0">
                                          <p:val>
                                            <p:fltVal val="0"/>
                                          </p:val>
                                        </p:tav>
                                        <p:tav tm="100000">
                                          <p:val>
                                            <p:strVal val="#ppt_h"/>
                                          </p:val>
                                        </p:tav>
                                      </p:tavLst>
                                    </p:anim>
                                    <p:animEffect transition="in" filter="fade">
                                      <p:cBhvr>
                                        <p:cTn id="144" dur="500"/>
                                        <p:tgtEl>
                                          <p:spTgt spid="16"/>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22"/>
                                        </p:tgtEl>
                                        <p:attrNameLst>
                                          <p:attrName>style.visibility</p:attrName>
                                        </p:attrNameLst>
                                      </p:cBhvr>
                                      <p:to>
                                        <p:strVal val="visible"/>
                                      </p:to>
                                    </p:set>
                                    <p:anim calcmode="lin" valueType="num">
                                      <p:cBhvr>
                                        <p:cTn id="147" dur="500" fill="hold"/>
                                        <p:tgtEl>
                                          <p:spTgt spid="22"/>
                                        </p:tgtEl>
                                        <p:attrNameLst>
                                          <p:attrName>ppt_w</p:attrName>
                                        </p:attrNameLst>
                                      </p:cBhvr>
                                      <p:tavLst>
                                        <p:tav tm="0">
                                          <p:val>
                                            <p:fltVal val="0"/>
                                          </p:val>
                                        </p:tav>
                                        <p:tav tm="100000">
                                          <p:val>
                                            <p:strVal val="#ppt_w"/>
                                          </p:val>
                                        </p:tav>
                                      </p:tavLst>
                                    </p:anim>
                                    <p:anim calcmode="lin" valueType="num">
                                      <p:cBhvr>
                                        <p:cTn id="148" dur="500" fill="hold"/>
                                        <p:tgtEl>
                                          <p:spTgt spid="22"/>
                                        </p:tgtEl>
                                        <p:attrNameLst>
                                          <p:attrName>ppt_h</p:attrName>
                                        </p:attrNameLst>
                                      </p:cBhvr>
                                      <p:tavLst>
                                        <p:tav tm="0">
                                          <p:val>
                                            <p:fltVal val="0"/>
                                          </p:val>
                                        </p:tav>
                                        <p:tav tm="100000">
                                          <p:val>
                                            <p:strVal val="#ppt_h"/>
                                          </p:val>
                                        </p:tav>
                                      </p:tavLst>
                                    </p:anim>
                                    <p:animEffect transition="in" filter="fade">
                                      <p:cBhvr>
                                        <p:cTn id="149" dur="500"/>
                                        <p:tgtEl>
                                          <p:spTgt spid="22"/>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7"/>
                                        </p:tgtEl>
                                        <p:attrNameLst>
                                          <p:attrName>style.visibility</p:attrName>
                                        </p:attrNameLst>
                                      </p:cBhvr>
                                      <p:to>
                                        <p:strVal val="visible"/>
                                      </p:to>
                                    </p:set>
                                    <p:anim calcmode="lin" valueType="num">
                                      <p:cBhvr>
                                        <p:cTn id="152" dur="500" fill="hold"/>
                                        <p:tgtEl>
                                          <p:spTgt spid="17"/>
                                        </p:tgtEl>
                                        <p:attrNameLst>
                                          <p:attrName>ppt_w</p:attrName>
                                        </p:attrNameLst>
                                      </p:cBhvr>
                                      <p:tavLst>
                                        <p:tav tm="0">
                                          <p:val>
                                            <p:fltVal val="0"/>
                                          </p:val>
                                        </p:tav>
                                        <p:tav tm="100000">
                                          <p:val>
                                            <p:strVal val="#ppt_w"/>
                                          </p:val>
                                        </p:tav>
                                      </p:tavLst>
                                    </p:anim>
                                    <p:anim calcmode="lin" valueType="num">
                                      <p:cBhvr>
                                        <p:cTn id="153" dur="500" fill="hold"/>
                                        <p:tgtEl>
                                          <p:spTgt spid="17"/>
                                        </p:tgtEl>
                                        <p:attrNameLst>
                                          <p:attrName>ppt_h</p:attrName>
                                        </p:attrNameLst>
                                      </p:cBhvr>
                                      <p:tavLst>
                                        <p:tav tm="0">
                                          <p:val>
                                            <p:fltVal val="0"/>
                                          </p:val>
                                        </p:tav>
                                        <p:tav tm="100000">
                                          <p:val>
                                            <p:strVal val="#ppt_h"/>
                                          </p:val>
                                        </p:tav>
                                      </p:tavLst>
                                    </p:anim>
                                    <p:animEffect transition="in" filter="fade">
                                      <p:cBhvr>
                                        <p:cTn id="154" dur="500"/>
                                        <p:tgtEl>
                                          <p:spTgt spid="17"/>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7"/>
                                        </p:tgtEl>
                                        <p:attrNameLst>
                                          <p:attrName>style.visibility</p:attrName>
                                        </p:attrNameLst>
                                      </p:cBhvr>
                                      <p:to>
                                        <p:strVal val="visible"/>
                                      </p:to>
                                    </p:set>
                                    <p:anim calcmode="lin" valueType="num">
                                      <p:cBhvr>
                                        <p:cTn id="157" dur="500" fill="hold"/>
                                        <p:tgtEl>
                                          <p:spTgt spid="7"/>
                                        </p:tgtEl>
                                        <p:attrNameLst>
                                          <p:attrName>ppt_w</p:attrName>
                                        </p:attrNameLst>
                                      </p:cBhvr>
                                      <p:tavLst>
                                        <p:tav tm="0">
                                          <p:val>
                                            <p:fltVal val="0"/>
                                          </p:val>
                                        </p:tav>
                                        <p:tav tm="100000">
                                          <p:val>
                                            <p:strVal val="#ppt_w"/>
                                          </p:val>
                                        </p:tav>
                                      </p:tavLst>
                                    </p:anim>
                                    <p:anim calcmode="lin" valueType="num">
                                      <p:cBhvr>
                                        <p:cTn id="158" dur="500" fill="hold"/>
                                        <p:tgtEl>
                                          <p:spTgt spid="7"/>
                                        </p:tgtEl>
                                        <p:attrNameLst>
                                          <p:attrName>ppt_h</p:attrName>
                                        </p:attrNameLst>
                                      </p:cBhvr>
                                      <p:tavLst>
                                        <p:tav tm="0">
                                          <p:val>
                                            <p:fltVal val="0"/>
                                          </p:val>
                                        </p:tav>
                                        <p:tav tm="100000">
                                          <p:val>
                                            <p:strVal val="#ppt_h"/>
                                          </p:val>
                                        </p:tav>
                                      </p:tavLst>
                                    </p:anim>
                                    <p:animEffect transition="in" filter="fade">
                                      <p:cBhvr>
                                        <p:cTn id="159" dur="500"/>
                                        <p:tgtEl>
                                          <p:spTgt spid="7"/>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23"/>
                                        </p:tgtEl>
                                        <p:attrNameLst>
                                          <p:attrName>style.visibility</p:attrName>
                                        </p:attrNameLst>
                                      </p:cBhvr>
                                      <p:to>
                                        <p:strVal val="visible"/>
                                      </p:to>
                                    </p:set>
                                    <p:anim calcmode="lin" valueType="num">
                                      <p:cBhvr>
                                        <p:cTn id="162" dur="500" fill="hold"/>
                                        <p:tgtEl>
                                          <p:spTgt spid="23"/>
                                        </p:tgtEl>
                                        <p:attrNameLst>
                                          <p:attrName>ppt_w</p:attrName>
                                        </p:attrNameLst>
                                      </p:cBhvr>
                                      <p:tavLst>
                                        <p:tav tm="0">
                                          <p:val>
                                            <p:fltVal val="0"/>
                                          </p:val>
                                        </p:tav>
                                        <p:tav tm="100000">
                                          <p:val>
                                            <p:strVal val="#ppt_w"/>
                                          </p:val>
                                        </p:tav>
                                      </p:tavLst>
                                    </p:anim>
                                    <p:anim calcmode="lin" valueType="num">
                                      <p:cBhvr>
                                        <p:cTn id="163" dur="500" fill="hold"/>
                                        <p:tgtEl>
                                          <p:spTgt spid="23"/>
                                        </p:tgtEl>
                                        <p:attrNameLst>
                                          <p:attrName>ppt_h</p:attrName>
                                        </p:attrNameLst>
                                      </p:cBhvr>
                                      <p:tavLst>
                                        <p:tav tm="0">
                                          <p:val>
                                            <p:fltVal val="0"/>
                                          </p:val>
                                        </p:tav>
                                        <p:tav tm="100000">
                                          <p:val>
                                            <p:strVal val="#ppt_h"/>
                                          </p:val>
                                        </p:tav>
                                      </p:tavLst>
                                    </p:anim>
                                    <p:animEffect transition="in" filter="fade">
                                      <p:cBhvr>
                                        <p:cTn id="164" dur="500"/>
                                        <p:tgtEl>
                                          <p:spTgt spid="23"/>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29"/>
                                        </p:tgtEl>
                                        <p:attrNameLst>
                                          <p:attrName>style.visibility</p:attrName>
                                        </p:attrNameLst>
                                      </p:cBhvr>
                                      <p:to>
                                        <p:strVal val="visible"/>
                                      </p:to>
                                    </p:set>
                                    <p:animEffect transition="in" filter="fade">
                                      <p:cBhvr>
                                        <p:cTn id="1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animBg="1"/>
      <p:bldP spid="13" grpId="0" animBg="1"/>
      <p:bldP spid="15" grpId="0" animBg="1"/>
      <p:bldP spid="16" grpId="0" animBg="1"/>
      <p:bldP spid="17" grpId="0" animBg="1"/>
      <p:bldP spid="22" grpId="0" animBg="1"/>
      <p:bldP spid="23" grpId="0" animBg="1"/>
      <p:bldP spid="24"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zh-CN" altLang="en-US"/>
          </a:p>
        </p:txBody>
      </p:sp>
      <p:pic>
        <p:nvPicPr>
          <p:cNvPr id="3" name="Рисунок 2"/>
          <p:cNvPicPr>
            <a:picLocks noChangeAspect="1"/>
          </p:cNvPicPr>
          <p:nvPr/>
        </p:nvPicPr>
        <p:blipFill>
          <a:blip r:embed="rId2"/>
          <a:stretch>
            <a:fillRect/>
          </a:stretch>
        </p:blipFill>
        <p:spPr>
          <a:xfrm>
            <a:off x="0" y="0"/>
            <a:ext cx="12192000" cy="6857999"/>
          </a:xfrm>
          <a:prstGeom prst="rect">
            <a:avLst/>
          </a:prstGeom>
        </p:spPr>
      </p:pic>
      <p:pic>
        <p:nvPicPr>
          <p:cNvPr id="4" name="Рисунок 3"/>
          <p:cNvPicPr>
            <a:picLocks noChangeAspect="1"/>
          </p:cNvPicPr>
          <p:nvPr/>
        </p:nvPicPr>
        <p:blipFill>
          <a:blip r:embed="rId3"/>
          <a:stretch>
            <a:fillRect/>
          </a:stretch>
        </p:blipFill>
        <p:spPr>
          <a:xfrm>
            <a:off x="0" y="1092645"/>
            <a:ext cx="12192000" cy="1926336"/>
          </a:xfrm>
          <a:prstGeom prst="rect">
            <a:avLst/>
          </a:prstGeom>
        </p:spPr>
      </p:pic>
      <p:pic>
        <p:nvPicPr>
          <p:cNvPr id="5" name="Рисунок 4"/>
          <p:cNvPicPr>
            <a:picLocks noChangeAspect="1"/>
          </p:cNvPicPr>
          <p:nvPr/>
        </p:nvPicPr>
        <p:blipFill>
          <a:blip r:embed="rId4"/>
          <a:stretch>
            <a:fillRect/>
          </a:stretch>
        </p:blipFill>
        <p:spPr>
          <a:xfrm>
            <a:off x="0" y="3428999"/>
            <a:ext cx="12192000" cy="3474694"/>
          </a:xfrm>
          <a:prstGeom prst="rect">
            <a:avLst/>
          </a:prstGeom>
        </p:spPr>
      </p:pic>
      <p:pic>
        <p:nvPicPr>
          <p:cNvPr id="6" name="图片 6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4" y="5963448"/>
            <a:ext cx="1059888" cy="1040791"/>
          </a:xfrm>
          <a:prstGeom prst="rect">
            <a:avLst/>
          </a:prstGeom>
        </p:spPr>
      </p:pic>
      <p:pic>
        <p:nvPicPr>
          <p:cNvPr id="7" name="图片 6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0967" y="6022217"/>
            <a:ext cx="851117" cy="835782"/>
          </a:xfrm>
          <a:prstGeom prst="rect">
            <a:avLst/>
          </a:prstGeom>
        </p:spPr>
      </p:pic>
      <p:pic>
        <p:nvPicPr>
          <p:cNvPr id="8" name="图片 6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89531" y="5659724"/>
            <a:ext cx="1059888" cy="1040791"/>
          </a:xfrm>
          <a:prstGeom prst="rect">
            <a:avLst/>
          </a:prstGeom>
        </p:spPr>
      </p:pic>
      <p:pic>
        <p:nvPicPr>
          <p:cNvPr id="9" name="图片 6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8672" y="5954235"/>
            <a:ext cx="801678" cy="833659"/>
          </a:xfrm>
          <a:prstGeom prst="rect">
            <a:avLst/>
          </a:prstGeom>
        </p:spPr>
      </p:pic>
      <p:pic>
        <p:nvPicPr>
          <p:cNvPr id="10" name="图片 6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30434" y="5943620"/>
            <a:ext cx="801678" cy="833659"/>
          </a:xfrm>
          <a:prstGeom prst="rect">
            <a:avLst/>
          </a:prstGeom>
        </p:spPr>
      </p:pic>
      <p:pic>
        <p:nvPicPr>
          <p:cNvPr id="11" name="图片 6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92084" y="6243813"/>
            <a:ext cx="701041" cy="637033"/>
          </a:xfrm>
          <a:prstGeom prst="rect">
            <a:avLst/>
          </a:prstGeom>
        </p:spPr>
      </p:pic>
      <p:pic>
        <p:nvPicPr>
          <p:cNvPr id="12" name="图片 6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31010" y="6316933"/>
            <a:ext cx="701041" cy="637033"/>
          </a:xfrm>
          <a:prstGeom prst="rect">
            <a:avLst/>
          </a:prstGeom>
        </p:spPr>
      </p:pic>
      <p:pic>
        <p:nvPicPr>
          <p:cNvPr id="13" name="图片 6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94437" y="6573987"/>
            <a:ext cx="701041" cy="637033"/>
          </a:xfrm>
          <a:prstGeom prst="rect">
            <a:avLst/>
          </a:prstGeom>
        </p:spPr>
      </p:pic>
      <p:pic>
        <p:nvPicPr>
          <p:cNvPr id="14" name="图片 5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74462" y="6180119"/>
            <a:ext cx="905258" cy="777242"/>
          </a:xfrm>
          <a:prstGeom prst="rect">
            <a:avLst/>
          </a:prstGeom>
        </p:spPr>
      </p:pic>
      <p:pic>
        <p:nvPicPr>
          <p:cNvPr id="15" name="图片 5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46209" y="6185366"/>
            <a:ext cx="905258" cy="777242"/>
          </a:xfrm>
          <a:prstGeom prst="rect">
            <a:avLst/>
          </a:prstGeom>
        </p:spPr>
      </p:pic>
      <p:pic>
        <p:nvPicPr>
          <p:cNvPr id="16" name="图片 1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8127" y="6280881"/>
            <a:ext cx="429769" cy="414529"/>
          </a:xfrm>
          <a:prstGeom prst="rect">
            <a:avLst/>
          </a:prstGeom>
        </p:spPr>
      </p:pic>
      <p:pic>
        <p:nvPicPr>
          <p:cNvPr id="17" name="图片 1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92960" y="6416218"/>
            <a:ext cx="429769" cy="414529"/>
          </a:xfrm>
          <a:prstGeom prst="rect">
            <a:avLst/>
          </a:prstGeom>
        </p:spPr>
      </p:pic>
      <p:sp>
        <p:nvSpPr>
          <p:cNvPr id="19" name="Прямоугольник 18"/>
          <p:cNvSpPr/>
          <p:nvPr/>
        </p:nvSpPr>
        <p:spPr>
          <a:xfrm>
            <a:off x="404037" y="365126"/>
            <a:ext cx="11398103" cy="5909310"/>
          </a:xfrm>
          <a:prstGeom prst="rect">
            <a:avLst/>
          </a:prstGeom>
        </p:spPr>
        <p:txBody>
          <a:bodyPr wrap="square">
            <a:spAutoFit/>
          </a:bodyPr>
          <a:lstStyle/>
          <a:p>
            <a:pPr>
              <a:lnSpc>
                <a:spcPct val="150000"/>
              </a:lnSpc>
            </a:pPr>
            <a:r>
              <a:rPr lang="zh-CN" altLang="en-US" sz="2800" b="1" dirty="0">
                <a:solidFill>
                  <a:schemeClr val="accent1">
                    <a:lumMod val="75000"/>
                  </a:schemeClr>
                </a:solidFill>
              </a:rPr>
              <a:t>交际翻译</a:t>
            </a:r>
            <a:r>
              <a:rPr lang="zh-CN" altLang="en-US" sz="2800" dirty="0">
                <a:solidFill>
                  <a:schemeClr val="accent1">
                    <a:lumMod val="75000"/>
                  </a:schemeClr>
                </a:solidFill>
              </a:rPr>
              <a:t>是</a:t>
            </a:r>
            <a:r>
              <a:rPr lang="en-US" altLang="zh-CN" sz="2800" dirty="0">
                <a:solidFill>
                  <a:schemeClr val="accent1">
                    <a:lumMod val="75000"/>
                  </a:schemeClr>
                </a:solidFill>
              </a:rPr>
              <a:t>(</a:t>
            </a:r>
            <a:r>
              <a:rPr lang="zh-CN" altLang="en-US" sz="2800" dirty="0">
                <a:solidFill>
                  <a:schemeClr val="accent1">
                    <a:lumMod val="75000"/>
                  </a:schemeClr>
                </a:solidFill>
              </a:rPr>
              <a:t>英国翻译理论家</a:t>
            </a:r>
            <a:r>
              <a:rPr lang="en-US" altLang="zh-CN" sz="2800" dirty="0">
                <a:solidFill>
                  <a:schemeClr val="accent1">
                    <a:lumMod val="75000"/>
                  </a:schemeClr>
                </a:solidFill>
              </a:rPr>
              <a:t>)</a:t>
            </a:r>
            <a:r>
              <a:rPr lang="zh-CN" altLang="en-US" sz="2800" dirty="0">
                <a:solidFill>
                  <a:schemeClr val="accent1">
                    <a:lumMod val="75000"/>
                  </a:schemeClr>
                </a:solidFill>
              </a:rPr>
              <a:t>纽马克 </a:t>
            </a:r>
            <a:r>
              <a:rPr lang="en-US" altLang="zh-CN" sz="2800" dirty="0">
                <a:solidFill>
                  <a:schemeClr val="accent1">
                    <a:lumMod val="75000"/>
                  </a:schemeClr>
                </a:solidFill>
              </a:rPr>
              <a:t>(Peter Newmark) </a:t>
            </a:r>
            <a:r>
              <a:rPr lang="zh-CN" altLang="en-US" sz="2800" dirty="0">
                <a:solidFill>
                  <a:schemeClr val="accent1">
                    <a:lumMod val="75000"/>
                  </a:schemeClr>
                </a:solidFill>
              </a:rPr>
              <a:t>提出的两种翻译模式之一</a:t>
            </a:r>
            <a:r>
              <a:rPr lang="en-US" altLang="zh-CN" sz="2800" dirty="0">
                <a:solidFill>
                  <a:schemeClr val="accent1">
                    <a:lumMod val="75000"/>
                  </a:schemeClr>
                </a:solidFill>
              </a:rPr>
              <a:t>(</a:t>
            </a:r>
            <a:r>
              <a:rPr lang="zh-CN" altLang="en-US" sz="2800" dirty="0">
                <a:solidFill>
                  <a:schemeClr val="accent1">
                    <a:lumMod val="75000"/>
                  </a:schemeClr>
                </a:solidFill>
              </a:rPr>
              <a:t>参阅语义翻译</a:t>
            </a:r>
            <a:r>
              <a:rPr lang="en-US" altLang="zh-CN" sz="2800" dirty="0">
                <a:solidFill>
                  <a:schemeClr val="accent1">
                    <a:lumMod val="75000"/>
                  </a:schemeClr>
                </a:solidFill>
              </a:rPr>
              <a:t>)</a:t>
            </a:r>
            <a:r>
              <a:rPr lang="zh-CN" altLang="en-US" sz="2800" dirty="0">
                <a:solidFill>
                  <a:schemeClr val="accent1">
                    <a:lumMod val="75000"/>
                  </a:schemeClr>
                </a:solidFill>
              </a:rPr>
              <a:t>，其目的是</a:t>
            </a:r>
            <a:r>
              <a:rPr lang="en-US" altLang="zh-CN" sz="2800" dirty="0">
                <a:solidFill>
                  <a:schemeClr val="accent1">
                    <a:lumMod val="75000"/>
                  </a:schemeClr>
                </a:solidFill>
              </a:rPr>
              <a:t>"</a:t>
            </a:r>
            <a:r>
              <a:rPr lang="zh-CN" altLang="en-US" sz="2800" dirty="0">
                <a:solidFill>
                  <a:schemeClr val="accent1">
                    <a:lumMod val="75000"/>
                  </a:schemeClr>
                </a:solidFill>
              </a:rPr>
              <a:t>努力使译文对目的语读者所产生的效果与原文对源语读者所产生的效果相同</a:t>
            </a:r>
            <a:r>
              <a:rPr lang="en-US" altLang="zh-CN" sz="2800" dirty="0">
                <a:solidFill>
                  <a:schemeClr val="accent1">
                    <a:lumMod val="75000"/>
                  </a:schemeClr>
                </a:solidFill>
              </a:rPr>
              <a:t>" (1981/1988:22)</a:t>
            </a:r>
            <a:r>
              <a:rPr lang="zh-CN" altLang="en-US" sz="2800" dirty="0">
                <a:solidFill>
                  <a:schemeClr val="accent1">
                    <a:lumMod val="75000"/>
                  </a:schemeClr>
                </a:solidFill>
              </a:rPr>
              <a:t>。即是说，交际翻译的重点是根据目的语的语言、文化和语用方式传递信息，而不是尽量忠实地复制原文的文字。译者在交际翻译中有较大的自由度去解释原文，调整文体、排除歧义，甚至是修正原作者的错误。由于译者要达到某一交际目的，有了特定的目的读者群，因此他所生产的译文必然会打破原文的局限。通常采用交际翻译的文体类型包括新闻报导、教科书、公共告示和其他很多非文学作品。</a:t>
            </a:r>
          </a:p>
        </p:txBody>
      </p:sp>
    </p:spTree>
    <p:extLst>
      <p:ext uri="{BB962C8B-B14F-4D97-AF65-F5344CB8AC3E}">
        <p14:creationId xmlns:p14="http://schemas.microsoft.com/office/powerpoint/2010/main" val="730858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53" presetClass="entr" presetSubtype="16"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par>
                                <p:cTn id="50" presetID="53" presetClass="entr" presetSubtype="16"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childTnLst>
                          </p:cTn>
                        </p:par>
                        <p:par>
                          <p:cTn id="55" fill="hold">
                            <p:stCondLst>
                              <p:cond delay="500"/>
                            </p:stCondLst>
                            <p:childTnLst>
                              <p:par>
                                <p:cTn id="56" presetID="53" presetClass="entr" presetSubtype="16" fill="hold"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300" fill="hold"/>
                                        <p:tgtEl>
                                          <p:spTgt spid="16"/>
                                        </p:tgtEl>
                                        <p:attrNameLst>
                                          <p:attrName>ppt_w</p:attrName>
                                        </p:attrNameLst>
                                      </p:cBhvr>
                                      <p:tavLst>
                                        <p:tav tm="0">
                                          <p:val>
                                            <p:fltVal val="0"/>
                                          </p:val>
                                        </p:tav>
                                        <p:tav tm="100000">
                                          <p:val>
                                            <p:strVal val="#ppt_w"/>
                                          </p:val>
                                        </p:tav>
                                      </p:tavLst>
                                    </p:anim>
                                    <p:anim calcmode="lin" valueType="num">
                                      <p:cBhvr>
                                        <p:cTn id="59" dur="300" fill="hold"/>
                                        <p:tgtEl>
                                          <p:spTgt spid="16"/>
                                        </p:tgtEl>
                                        <p:attrNameLst>
                                          <p:attrName>ppt_h</p:attrName>
                                        </p:attrNameLst>
                                      </p:cBhvr>
                                      <p:tavLst>
                                        <p:tav tm="0">
                                          <p:val>
                                            <p:fltVal val="0"/>
                                          </p:val>
                                        </p:tav>
                                        <p:tav tm="100000">
                                          <p:val>
                                            <p:strVal val="#ppt_h"/>
                                          </p:val>
                                        </p:tav>
                                      </p:tavLst>
                                    </p:anim>
                                    <p:animEffect transition="in" filter="fade">
                                      <p:cBhvr>
                                        <p:cTn id="60" dur="300"/>
                                        <p:tgtEl>
                                          <p:spTgt spid="16"/>
                                        </p:tgtEl>
                                      </p:cBhvr>
                                    </p:animEffect>
                                  </p:childTnLst>
                                </p:cTn>
                              </p:par>
                            </p:childTnLst>
                          </p:cTn>
                        </p:par>
                        <p:par>
                          <p:cTn id="61" fill="hold">
                            <p:stCondLst>
                              <p:cond delay="800"/>
                            </p:stCondLst>
                            <p:childTnLst>
                              <p:par>
                                <p:cTn id="62" presetID="53" presetClass="entr" presetSubtype="16" fill="hold" nodeType="after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p:cTn id="64" dur="300" fill="hold"/>
                                        <p:tgtEl>
                                          <p:spTgt spid="17"/>
                                        </p:tgtEl>
                                        <p:attrNameLst>
                                          <p:attrName>ppt_w</p:attrName>
                                        </p:attrNameLst>
                                      </p:cBhvr>
                                      <p:tavLst>
                                        <p:tav tm="0">
                                          <p:val>
                                            <p:fltVal val="0"/>
                                          </p:val>
                                        </p:tav>
                                        <p:tav tm="100000">
                                          <p:val>
                                            <p:strVal val="#ppt_w"/>
                                          </p:val>
                                        </p:tav>
                                      </p:tavLst>
                                    </p:anim>
                                    <p:anim calcmode="lin" valueType="num">
                                      <p:cBhvr>
                                        <p:cTn id="65" dur="300" fill="hold"/>
                                        <p:tgtEl>
                                          <p:spTgt spid="17"/>
                                        </p:tgtEl>
                                        <p:attrNameLst>
                                          <p:attrName>ppt_h</p:attrName>
                                        </p:attrNameLst>
                                      </p:cBhvr>
                                      <p:tavLst>
                                        <p:tav tm="0">
                                          <p:val>
                                            <p:fltVal val="0"/>
                                          </p:val>
                                        </p:tav>
                                        <p:tav tm="100000">
                                          <p:val>
                                            <p:strVal val="#ppt_h"/>
                                          </p:val>
                                        </p:tav>
                                      </p:tavLst>
                                    </p:anim>
                                    <p:animEffect transition="in" filter="fade">
                                      <p:cBhvr>
                                        <p:cTn id="66"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zh-CN" altLang="en-US"/>
          </a:p>
        </p:txBody>
      </p:sp>
      <p:pic>
        <p:nvPicPr>
          <p:cNvPr id="3" name="Рисунок 2"/>
          <p:cNvPicPr>
            <a:picLocks noChangeAspect="1"/>
          </p:cNvPicPr>
          <p:nvPr/>
        </p:nvPicPr>
        <p:blipFill>
          <a:blip r:embed="rId2"/>
          <a:stretch>
            <a:fillRect/>
          </a:stretch>
        </p:blipFill>
        <p:spPr>
          <a:xfrm>
            <a:off x="0" y="0"/>
            <a:ext cx="12192000" cy="6857999"/>
          </a:xfrm>
          <a:prstGeom prst="rect">
            <a:avLst/>
          </a:prstGeom>
        </p:spPr>
      </p:pic>
      <p:pic>
        <p:nvPicPr>
          <p:cNvPr id="4" name="Рисунок 3"/>
          <p:cNvPicPr>
            <a:picLocks noChangeAspect="1"/>
          </p:cNvPicPr>
          <p:nvPr/>
        </p:nvPicPr>
        <p:blipFill>
          <a:blip r:embed="rId3"/>
          <a:stretch>
            <a:fillRect/>
          </a:stretch>
        </p:blipFill>
        <p:spPr>
          <a:xfrm>
            <a:off x="0" y="1092645"/>
            <a:ext cx="12192000" cy="1926336"/>
          </a:xfrm>
          <a:prstGeom prst="rect">
            <a:avLst/>
          </a:prstGeom>
        </p:spPr>
      </p:pic>
      <p:pic>
        <p:nvPicPr>
          <p:cNvPr id="5" name="Рисунок 4"/>
          <p:cNvPicPr>
            <a:picLocks noChangeAspect="1"/>
          </p:cNvPicPr>
          <p:nvPr/>
        </p:nvPicPr>
        <p:blipFill>
          <a:blip r:embed="rId4"/>
          <a:stretch>
            <a:fillRect/>
          </a:stretch>
        </p:blipFill>
        <p:spPr>
          <a:xfrm>
            <a:off x="0" y="3428999"/>
            <a:ext cx="12192000" cy="3474694"/>
          </a:xfrm>
          <a:prstGeom prst="rect">
            <a:avLst/>
          </a:prstGeom>
        </p:spPr>
      </p:pic>
      <p:pic>
        <p:nvPicPr>
          <p:cNvPr id="6" name="Рисунок 5"/>
          <p:cNvPicPr>
            <a:picLocks noChangeAspect="1"/>
          </p:cNvPicPr>
          <p:nvPr/>
        </p:nvPicPr>
        <p:blipFill>
          <a:blip r:embed="rId5"/>
          <a:stretch>
            <a:fillRect/>
          </a:stretch>
        </p:blipFill>
        <p:spPr>
          <a:xfrm>
            <a:off x="10556730" y="6040645"/>
            <a:ext cx="944962" cy="859611"/>
          </a:xfrm>
          <a:prstGeom prst="rect">
            <a:avLst/>
          </a:prstGeom>
        </p:spPr>
      </p:pic>
      <p:pic>
        <p:nvPicPr>
          <p:cNvPr id="7" name="Рисунок 6"/>
          <p:cNvPicPr>
            <a:picLocks noChangeAspect="1"/>
          </p:cNvPicPr>
          <p:nvPr/>
        </p:nvPicPr>
        <p:blipFill>
          <a:blip r:embed="rId5"/>
          <a:stretch>
            <a:fillRect/>
          </a:stretch>
        </p:blipFill>
        <p:spPr>
          <a:xfrm>
            <a:off x="-76722" y="5975251"/>
            <a:ext cx="944962" cy="859611"/>
          </a:xfrm>
          <a:prstGeom prst="rect">
            <a:avLst/>
          </a:prstGeom>
        </p:spPr>
      </p:pic>
      <p:pic>
        <p:nvPicPr>
          <p:cNvPr id="8" name="图片 1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23447" y="5571635"/>
            <a:ext cx="530353" cy="640081"/>
          </a:xfrm>
          <a:prstGeom prst="rect">
            <a:avLst/>
          </a:prstGeom>
        </p:spPr>
      </p:pic>
      <p:pic>
        <p:nvPicPr>
          <p:cNvPr id="9" name="图片 1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4612" y="6260175"/>
            <a:ext cx="530353" cy="640081"/>
          </a:xfrm>
          <a:prstGeom prst="rect">
            <a:avLst/>
          </a:prstGeom>
        </p:spPr>
      </p:pic>
      <p:pic>
        <p:nvPicPr>
          <p:cNvPr id="10" name="图片 6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61814" y="6001203"/>
            <a:ext cx="801678" cy="833659"/>
          </a:xfrm>
          <a:prstGeom prst="rect">
            <a:avLst/>
          </a:prstGeom>
        </p:spPr>
      </p:pic>
      <p:pic>
        <p:nvPicPr>
          <p:cNvPr id="11" name="图片 6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49764" y="5975251"/>
            <a:ext cx="801678" cy="833659"/>
          </a:xfrm>
          <a:prstGeom prst="rect">
            <a:avLst/>
          </a:prstGeom>
        </p:spPr>
      </p:pic>
      <p:pic>
        <p:nvPicPr>
          <p:cNvPr id="12" name="图片 6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53800" y="5371281"/>
            <a:ext cx="1059888" cy="1040791"/>
          </a:xfrm>
          <a:prstGeom prst="rect">
            <a:avLst/>
          </a:prstGeom>
        </p:spPr>
      </p:pic>
      <p:sp>
        <p:nvSpPr>
          <p:cNvPr id="13" name="Прямоугольник 12"/>
          <p:cNvSpPr/>
          <p:nvPr/>
        </p:nvSpPr>
        <p:spPr>
          <a:xfrm>
            <a:off x="616512" y="659219"/>
            <a:ext cx="11228158" cy="5632311"/>
          </a:xfrm>
          <a:prstGeom prst="rect">
            <a:avLst/>
          </a:prstGeom>
        </p:spPr>
        <p:txBody>
          <a:bodyPr wrap="square">
            <a:spAutoFit/>
          </a:bodyPr>
          <a:lstStyle/>
          <a:p>
            <a:pPr algn="ctr"/>
            <a:r>
              <a:rPr lang="zh-CN" altLang="en-US" sz="3600" b="1" dirty="0">
                <a:solidFill>
                  <a:schemeClr val="accent1">
                    <a:lumMod val="75000"/>
                  </a:schemeClr>
                </a:solidFill>
              </a:rPr>
              <a:t>交际翻译与语义翻译之间差异</a:t>
            </a:r>
          </a:p>
          <a:p>
            <a:r>
              <a:rPr lang="zh-CN" altLang="en-US" sz="3200" dirty="0"/>
              <a:t/>
            </a:r>
            <a:br>
              <a:rPr lang="zh-CN" altLang="en-US" sz="3200" dirty="0"/>
            </a:br>
            <a:r>
              <a:rPr lang="kk-KZ" altLang="zh-CN" sz="3200" dirty="0" smtClean="0"/>
              <a:t>    </a:t>
            </a:r>
            <a:r>
              <a:rPr lang="zh-CN" altLang="en-US" sz="3200" u="sng" dirty="0" smtClean="0">
                <a:solidFill>
                  <a:schemeClr val="accent1">
                    <a:lumMod val="75000"/>
                  </a:schemeClr>
                </a:solidFill>
                <a:latin typeface="方正黑体简体"/>
              </a:rPr>
              <a:t>交</a:t>
            </a:r>
            <a:r>
              <a:rPr lang="zh-CN" altLang="en-US" sz="3200" u="sng" dirty="0">
                <a:solidFill>
                  <a:schemeClr val="accent1">
                    <a:lumMod val="75000"/>
                  </a:schemeClr>
                </a:solidFill>
                <a:latin typeface="方正黑体简体"/>
              </a:rPr>
              <a:t>际翻译</a:t>
            </a:r>
            <a:r>
              <a:rPr lang="zh-CN" altLang="en-US" sz="3200" dirty="0">
                <a:solidFill>
                  <a:schemeClr val="accent1">
                    <a:lumMod val="75000"/>
                  </a:schemeClr>
                </a:solidFill>
                <a:latin typeface="方正黑体简体"/>
              </a:rPr>
              <a:t>的关注点是目的语读者，尽量为这些读者排除阅读或交际上的困难与障碍，使交际顺利进行</a:t>
            </a:r>
            <a:r>
              <a:rPr lang="zh-CN" altLang="en-US" sz="3200" dirty="0" smtClean="0">
                <a:solidFill>
                  <a:schemeClr val="accent1">
                    <a:lumMod val="75000"/>
                  </a:schemeClr>
                </a:solidFill>
                <a:latin typeface="方正黑体简体"/>
              </a:rPr>
              <a:t>。</a:t>
            </a:r>
            <a:endParaRPr lang="kk-KZ" altLang="zh-CN" sz="3200" dirty="0" smtClean="0">
              <a:solidFill>
                <a:schemeClr val="accent1">
                  <a:lumMod val="75000"/>
                </a:schemeClr>
              </a:solidFill>
              <a:latin typeface="方正黑体简体"/>
            </a:endParaRPr>
          </a:p>
          <a:p>
            <a:r>
              <a:rPr lang="kk-KZ" altLang="zh-CN" sz="3200" dirty="0">
                <a:solidFill>
                  <a:schemeClr val="accent1">
                    <a:lumMod val="75000"/>
                  </a:schemeClr>
                </a:solidFill>
                <a:latin typeface="方正黑体简体"/>
              </a:rPr>
              <a:t> </a:t>
            </a:r>
            <a:r>
              <a:rPr lang="kk-KZ" altLang="zh-CN" sz="3200" dirty="0" smtClean="0">
                <a:solidFill>
                  <a:schemeClr val="accent1">
                    <a:lumMod val="75000"/>
                  </a:schemeClr>
                </a:solidFill>
                <a:latin typeface="方正黑体简体"/>
              </a:rPr>
              <a:t>   </a:t>
            </a:r>
            <a:r>
              <a:rPr lang="zh-CN" altLang="en-US" sz="3200" dirty="0" smtClean="0">
                <a:solidFill>
                  <a:schemeClr val="accent1">
                    <a:lumMod val="75000"/>
                  </a:schemeClr>
                </a:solidFill>
                <a:latin typeface="方正黑体简体"/>
              </a:rPr>
              <a:t>在</a:t>
            </a:r>
            <a:r>
              <a:rPr lang="zh-CN" altLang="en-US" sz="3200" dirty="0">
                <a:solidFill>
                  <a:schemeClr val="accent1">
                    <a:lumMod val="75000"/>
                  </a:schemeClr>
                </a:solidFill>
                <a:latin typeface="方正黑体简体"/>
                <a:hlinkClick r:id="rId9"/>
              </a:rPr>
              <a:t>语义翻译</a:t>
            </a:r>
            <a:r>
              <a:rPr lang="zh-CN" altLang="en-US" sz="3200" dirty="0">
                <a:solidFill>
                  <a:schemeClr val="accent1">
                    <a:lumMod val="75000"/>
                  </a:schemeClr>
                </a:solidFill>
                <a:latin typeface="方正黑体简体"/>
              </a:rPr>
              <a:t>中，译者仍然以原文基础，坚守在源语文化的阵地之中，只是解释原文的涵义，帮助目的语读者理解文本的意思。</a:t>
            </a:r>
          </a:p>
          <a:p>
            <a:pPr>
              <a:lnSpc>
                <a:spcPct val="150000"/>
              </a:lnSpc>
            </a:pPr>
            <a:r>
              <a:rPr lang="kk-KZ" altLang="zh-CN" sz="3200" dirty="0" smtClean="0">
                <a:solidFill>
                  <a:schemeClr val="accent1">
                    <a:lumMod val="75000"/>
                  </a:schemeClr>
                </a:solidFill>
                <a:latin typeface="方正黑体简体"/>
              </a:rPr>
              <a:t>    </a:t>
            </a:r>
            <a:r>
              <a:rPr lang="zh-CN" altLang="en-US" sz="3200" dirty="0" smtClean="0">
                <a:solidFill>
                  <a:schemeClr val="accent1">
                    <a:lumMod val="75000"/>
                  </a:schemeClr>
                </a:solidFill>
                <a:latin typeface="方正黑体简体"/>
              </a:rPr>
              <a:t>交</a:t>
            </a:r>
            <a:r>
              <a:rPr lang="zh-CN" altLang="en-US" sz="3200" dirty="0">
                <a:solidFill>
                  <a:schemeClr val="accent1">
                    <a:lumMod val="75000"/>
                  </a:schemeClr>
                </a:solidFill>
                <a:latin typeface="方正黑体简体"/>
              </a:rPr>
              <a:t>际翻译强调的是译文的</a:t>
            </a:r>
            <a:r>
              <a:rPr lang="en-US" altLang="zh-CN" sz="3200" dirty="0">
                <a:solidFill>
                  <a:schemeClr val="accent1">
                    <a:lumMod val="75000"/>
                  </a:schemeClr>
                </a:solidFill>
                <a:latin typeface="方正黑体简体"/>
              </a:rPr>
              <a:t>"</a:t>
            </a:r>
            <a:r>
              <a:rPr lang="zh-CN" altLang="en-US" sz="3200" dirty="0">
                <a:solidFill>
                  <a:schemeClr val="accent1">
                    <a:lumMod val="75000"/>
                  </a:schemeClr>
                </a:solidFill>
                <a:latin typeface="方正黑体简体"/>
              </a:rPr>
              <a:t>效果</a:t>
            </a:r>
            <a:r>
              <a:rPr lang="en-US" altLang="zh-CN" sz="3200" dirty="0" smtClean="0">
                <a:solidFill>
                  <a:schemeClr val="accent1">
                    <a:lumMod val="75000"/>
                  </a:schemeClr>
                </a:solidFill>
                <a:latin typeface="方正黑体简体"/>
              </a:rPr>
              <a:t>";</a:t>
            </a:r>
            <a:endParaRPr lang="kk-KZ" altLang="zh-CN" sz="3200" dirty="0" smtClean="0">
              <a:solidFill>
                <a:schemeClr val="accent1">
                  <a:lumMod val="75000"/>
                </a:schemeClr>
              </a:solidFill>
              <a:latin typeface="方正黑体简体"/>
            </a:endParaRPr>
          </a:p>
          <a:p>
            <a:pPr>
              <a:lnSpc>
                <a:spcPct val="150000"/>
              </a:lnSpc>
            </a:pPr>
            <a:r>
              <a:rPr lang="kk-KZ" altLang="zh-CN" sz="3200" dirty="0">
                <a:solidFill>
                  <a:schemeClr val="accent1">
                    <a:lumMod val="75000"/>
                  </a:schemeClr>
                </a:solidFill>
                <a:latin typeface="方正黑体简体"/>
              </a:rPr>
              <a:t> </a:t>
            </a:r>
            <a:r>
              <a:rPr lang="kk-KZ" altLang="zh-CN" sz="3200" dirty="0" smtClean="0">
                <a:solidFill>
                  <a:schemeClr val="accent1">
                    <a:lumMod val="75000"/>
                  </a:schemeClr>
                </a:solidFill>
                <a:latin typeface="方正黑体简体"/>
              </a:rPr>
              <a:t>   </a:t>
            </a:r>
            <a:r>
              <a:rPr lang="zh-CN" altLang="en-US" sz="3200" dirty="0" smtClean="0">
                <a:solidFill>
                  <a:schemeClr val="accent1">
                    <a:lumMod val="75000"/>
                  </a:schemeClr>
                </a:solidFill>
                <a:latin typeface="方正黑体简体"/>
              </a:rPr>
              <a:t>语</a:t>
            </a:r>
            <a:r>
              <a:rPr lang="zh-CN" altLang="en-US" sz="3200" dirty="0">
                <a:solidFill>
                  <a:schemeClr val="accent1">
                    <a:lumMod val="75000"/>
                  </a:schemeClr>
                </a:solidFill>
                <a:latin typeface="方正黑体简体"/>
              </a:rPr>
              <a:t>义翻译强调的是保持原文的</a:t>
            </a:r>
            <a:r>
              <a:rPr lang="en-US" altLang="zh-CN" sz="3200" dirty="0">
                <a:solidFill>
                  <a:schemeClr val="accent1">
                    <a:lumMod val="75000"/>
                  </a:schemeClr>
                </a:solidFill>
                <a:latin typeface="方正黑体简体"/>
              </a:rPr>
              <a:t>"</a:t>
            </a:r>
            <a:r>
              <a:rPr lang="zh-CN" altLang="en-US" sz="3200" dirty="0">
                <a:solidFill>
                  <a:schemeClr val="accent1">
                    <a:lumMod val="75000"/>
                  </a:schemeClr>
                </a:solidFill>
                <a:latin typeface="方正黑体简体"/>
              </a:rPr>
              <a:t>内容</a:t>
            </a:r>
            <a:r>
              <a:rPr lang="en-US" altLang="zh-CN" sz="3200" dirty="0">
                <a:solidFill>
                  <a:schemeClr val="accent1">
                    <a:lumMod val="75000"/>
                  </a:schemeClr>
                </a:solidFill>
                <a:latin typeface="方正黑体简体"/>
              </a:rPr>
              <a:t>"</a:t>
            </a:r>
            <a:r>
              <a:rPr lang="zh-CN" altLang="en-US" sz="3200" dirty="0">
                <a:solidFill>
                  <a:schemeClr val="accent1">
                    <a:lumMod val="75000"/>
                  </a:schemeClr>
                </a:solidFill>
                <a:latin typeface="方正黑体简体"/>
              </a:rPr>
              <a:t>。</a:t>
            </a:r>
          </a:p>
          <a:p>
            <a:r>
              <a:rPr lang="zh-CN" altLang="en-US" dirty="0">
                <a:latin typeface="microsoft yahei" panose="020B0503020204020204" pitchFamily="34" charset="-122"/>
                <a:ea typeface="microsoft yahei" panose="020B0503020204020204" pitchFamily="34" charset="-122"/>
              </a:rPr>
              <a:t/>
            </a:r>
            <a:br>
              <a:rPr lang="zh-CN" altLang="en-US" dirty="0">
                <a:latin typeface="microsoft yahei" panose="020B0503020204020204" pitchFamily="34" charset="-122"/>
                <a:ea typeface="microsoft yahei" panose="020B0503020204020204" pitchFamily="34" charset="-122"/>
              </a:rPr>
            </a:br>
            <a:endParaRPr lang="zh-CN" altLang="en-US" dirty="0"/>
          </a:p>
        </p:txBody>
      </p:sp>
    </p:spTree>
    <p:extLst>
      <p:ext uri="{BB962C8B-B14F-4D97-AF65-F5344CB8AC3E}">
        <p14:creationId xmlns:p14="http://schemas.microsoft.com/office/powerpoint/2010/main" val="1047403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 fill="hold"/>
                                        <p:tgtEl>
                                          <p:spTgt spid="8"/>
                                        </p:tgtEl>
                                        <p:attrNameLst>
                                          <p:attrName>ppt_w</p:attrName>
                                        </p:attrNameLst>
                                      </p:cBhvr>
                                      <p:tavLst>
                                        <p:tav tm="0">
                                          <p:val>
                                            <p:fltVal val="0"/>
                                          </p:val>
                                        </p:tav>
                                        <p:tav tm="100000">
                                          <p:val>
                                            <p:strVal val="#ppt_w"/>
                                          </p:val>
                                        </p:tav>
                                      </p:tavLst>
                                    </p:anim>
                                    <p:anim calcmode="lin" valueType="num">
                                      <p:cBhvr>
                                        <p:cTn id="8" dur="300" fill="hold"/>
                                        <p:tgtEl>
                                          <p:spTgt spid="8"/>
                                        </p:tgtEl>
                                        <p:attrNameLst>
                                          <p:attrName>ppt_h</p:attrName>
                                        </p:attrNameLst>
                                      </p:cBhvr>
                                      <p:tavLst>
                                        <p:tav tm="0">
                                          <p:val>
                                            <p:fltVal val="0"/>
                                          </p:val>
                                        </p:tav>
                                        <p:tav tm="100000">
                                          <p:val>
                                            <p:strVal val="#ppt_h"/>
                                          </p:val>
                                        </p:tav>
                                      </p:tavLst>
                                    </p:anim>
                                    <p:animEffect transition="in" filter="fade">
                                      <p:cBhvr>
                                        <p:cTn id="9" dur="300"/>
                                        <p:tgtEl>
                                          <p:spTgt spid="8"/>
                                        </p:tgtEl>
                                      </p:cBhvr>
                                    </p:animEffect>
                                  </p:childTnLst>
                                </p:cTn>
                              </p:par>
                            </p:childTnLst>
                          </p:cTn>
                        </p:par>
                        <p:par>
                          <p:cTn id="10" fill="hold">
                            <p:stCondLst>
                              <p:cond delay="3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300" fill="hold"/>
                                        <p:tgtEl>
                                          <p:spTgt spid="9"/>
                                        </p:tgtEl>
                                        <p:attrNameLst>
                                          <p:attrName>ppt_w</p:attrName>
                                        </p:attrNameLst>
                                      </p:cBhvr>
                                      <p:tavLst>
                                        <p:tav tm="0">
                                          <p:val>
                                            <p:fltVal val="0"/>
                                          </p:val>
                                        </p:tav>
                                        <p:tav tm="100000">
                                          <p:val>
                                            <p:strVal val="#ppt_w"/>
                                          </p:val>
                                        </p:tav>
                                      </p:tavLst>
                                    </p:anim>
                                    <p:anim calcmode="lin" valueType="num">
                                      <p:cBhvr>
                                        <p:cTn id="14" dur="300" fill="hold"/>
                                        <p:tgtEl>
                                          <p:spTgt spid="9"/>
                                        </p:tgtEl>
                                        <p:attrNameLst>
                                          <p:attrName>ppt_h</p:attrName>
                                        </p:attrNameLst>
                                      </p:cBhvr>
                                      <p:tavLst>
                                        <p:tav tm="0">
                                          <p:val>
                                            <p:fltVal val="0"/>
                                          </p:val>
                                        </p:tav>
                                        <p:tav tm="100000">
                                          <p:val>
                                            <p:strVal val="#ppt_h"/>
                                          </p:val>
                                        </p:tav>
                                      </p:tavLst>
                                    </p:anim>
                                    <p:animEffect transition="in" filter="fade">
                                      <p:cBhvr>
                                        <p:cTn id="15" dur="300"/>
                                        <p:tgtEl>
                                          <p:spTgt spid="9"/>
                                        </p:tgtEl>
                                      </p:cBhvr>
                                    </p:animEffect>
                                  </p:childTnLst>
                                </p:cTn>
                              </p:par>
                              <p:par>
                                <p:cTn id="16" presetID="53" presetClass="entr" presetSubtype="16"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53" presetClass="entr" presetSubtype="16"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zh-CN" altLang="en-US"/>
          </a:p>
        </p:txBody>
      </p:sp>
      <p:pic>
        <p:nvPicPr>
          <p:cNvPr id="3" name="Рисунок 2"/>
          <p:cNvPicPr>
            <a:picLocks noChangeAspect="1"/>
          </p:cNvPicPr>
          <p:nvPr/>
        </p:nvPicPr>
        <p:blipFill>
          <a:blip r:embed="rId2"/>
          <a:stretch>
            <a:fillRect/>
          </a:stretch>
        </p:blipFill>
        <p:spPr>
          <a:xfrm>
            <a:off x="0" y="0"/>
            <a:ext cx="12192000" cy="6857999"/>
          </a:xfrm>
          <a:prstGeom prst="rect">
            <a:avLst/>
          </a:prstGeom>
        </p:spPr>
      </p:pic>
      <p:pic>
        <p:nvPicPr>
          <p:cNvPr id="4" name="Рисунок 3"/>
          <p:cNvPicPr>
            <a:picLocks noChangeAspect="1"/>
          </p:cNvPicPr>
          <p:nvPr/>
        </p:nvPicPr>
        <p:blipFill>
          <a:blip r:embed="rId3"/>
          <a:stretch>
            <a:fillRect/>
          </a:stretch>
        </p:blipFill>
        <p:spPr>
          <a:xfrm>
            <a:off x="0" y="1027906"/>
            <a:ext cx="12192000" cy="1926336"/>
          </a:xfrm>
          <a:prstGeom prst="rect">
            <a:avLst/>
          </a:prstGeom>
        </p:spPr>
      </p:pic>
      <p:pic>
        <p:nvPicPr>
          <p:cNvPr id="5" name="Рисунок 4"/>
          <p:cNvPicPr>
            <a:picLocks noChangeAspect="1"/>
          </p:cNvPicPr>
          <p:nvPr/>
        </p:nvPicPr>
        <p:blipFill>
          <a:blip r:embed="rId4"/>
          <a:stretch>
            <a:fillRect/>
          </a:stretch>
        </p:blipFill>
        <p:spPr>
          <a:xfrm>
            <a:off x="0" y="3415347"/>
            <a:ext cx="12192000" cy="3474694"/>
          </a:xfrm>
          <a:prstGeom prst="rect">
            <a:avLst/>
          </a:prstGeom>
        </p:spPr>
      </p:pic>
      <p:pic>
        <p:nvPicPr>
          <p:cNvPr id="6" name="图片 6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52961" y="5655574"/>
            <a:ext cx="801678" cy="833659"/>
          </a:xfrm>
          <a:prstGeom prst="rect">
            <a:avLst/>
          </a:prstGeom>
        </p:spPr>
      </p:pic>
      <p:pic>
        <p:nvPicPr>
          <p:cNvPr id="7" name="图片 6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1072" y="6092983"/>
            <a:ext cx="801678" cy="833659"/>
          </a:xfrm>
          <a:prstGeom prst="rect">
            <a:avLst/>
          </a:prstGeom>
        </p:spPr>
      </p:pic>
      <p:pic>
        <p:nvPicPr>
          <p:cNvPr id="8" name="图片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9637" y="6269187"/>
            <a:ext cx="701041" cy="637033"/>
          </a:xfrm>
          <a:prstGeom prst="rect">
            <a:avLst/>
          </a:prstGeom>
        </p:spPr>
      </p:pic>
      <p:pic>
        <p:nvPicPr>
          <p:cNvPr id="9" name="图片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08302" y="6319168"/>
            <a:ext cx="701041" cy="637033"/>
          </a:xfrm>
          <a:prstGeom prst="rect">
            <a:avLst/>
          </a:prstGeom>
        </p:spPr>
      </p:pic>
      <p:pic>
        <p:nvPicPr>
          <p:cNvPr id="10" name="图片 5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40761" y="6199082"/>
            <a:ext cx="905258" cy="777242"/>
          </a:xfrm>
          <a:prstGeom prst="rect">
            <a:avLst/>
          </a:prstGeom>
        </p:spPr>
      </p:pic>
      <p:pic>
        <p:nvPicPr>
          <p:cNvPr id="11" name="图片 1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14324" y="6362527"/>
            <a:ext cx="429769" cy="414529"/>
          </a:xfrm>
          <a:prstGeom prst="rect">
            <a:avLst/>
          </a:prstGeom>
        </p:spPr>
      </p:pic>
      <p:pic>
        <p:nvPicPr>
          <p:cNvPr id="12" name="图片 1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628488" y="6150893"/>
            <a:ext cx="429769" cy="414529"/>
          </a:xfrm>
          <a:prstGeom prst="rect">
            <a:avLst/>
          </a:prstGeom>
        </p:spPr>
      </p:pic>
      <p:pic>
        <p:nvPicPr>
          <p:cNvPr id="13" name="图片 1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73904" y="6481603"/>
            <a:ext cx="429769" cy="414529"/>
          </a:xfrm>
          <a:prstGeom prst="rect">
            <a:avLst/>
          </a:prstGeom>
        </p:spPr>
      </p:pic>
      <p:pic>
        <p:nvPicPr>
          <p:cNvPr id="14" name="图片 1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53204" y="6274339"/>
            <a:ext cx="429769" cy="414529"/>
          </a:xfrm>
          <a:prstGeom prst="rect">
            <a:avLst/>
          </a:prstGeom>
        </p:spPr>
      </p:pic>
      <p:sp>
        <p:nvSpPr>
          <p:cNvPr id="15" name="Прямоугольник 14"/>
          <p:cNvSpPr/>
          <p:nvPr/>
        </p:nvSpPr>
        <p:spPr>
          <a:xfrm>
            <a:off x="224495" y="148856"/>
            <a:ext cx="11692427" cy="6494085"/>
          </a:xfrm>
          <a:prstGeom prst="rect">
            <a:avLst/>
          </a:prstGeom>
        </p:spPr>
        <p:txBody>
          <a:bodyPr wrap="square">
            <a:spAutoFit/>
          </a:bodyPr>
          <a:lstStyle/>
          <a:p>
            <a:pPr>
              <a:spcAft>
                <a:spcPts val="0"/>
              </a:spcAft>
            </a:pPr>
            <a:r>
              <a:rPr lang="en-US" altLang="zh-CN" dirty="0">
                <a:latin typeface="Times New Roman" panose="02020603050405020304" pitchFamily="18" charset="0"/>
                <a:cs typeface="Times New Roman" panose="02020603050405020304" pitchFamily="18" charset="0"/>
              </a:rPr>
              <a:t> </a:t>
            </a:r>
            <a:r>
              <a:rPr lang="zh-CN" altLang="en-US" sz="3200" b="1" dirty="0" smtClean="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请试一试你的翻译能力</a:t>
            </a:r>
            <a:endParaRPr lang="en-US" altLang="zh-CN" sz="3200" b="1" dirty="0" smtClean="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spcAft>
                <a:spcPts val="0"/>
              </a:spcAft>
            </a:pPr>
            <a:r>
              <a:rPr lang="zh-CN" altLang="zh-CN" sz="3200" dirty="0" smtClean="0">
                <a:solidFill>
                  <a:schemeClr val="accent1">
                    <a:lumMod val="75000"/>
                  </a:schemeClr>
                </a:solidFill>
                <a:latin typeface="Times New Roman" panose="02020603050405020304" pitchFamily="18" charset="0"/>
                <a:cs typeface="Times New Roman" panose="02020603050405020304" pitchFamily="18" charset="0"/>
              </a:rPr>
              <a:t>将</a:t>
            </a:r>
            <a:r>
              <a:rPr lang="zh-CN" altLang="zh-CN" sz="3200" dirty="0">
                <a:solidFill>
                  <a:schemeClr val="accent1">
                    <a:lumMod val="75000"/>
                  </a:schemeClr>
                </a:solidFill>
                <a:latin typeface="Times New Roman" panose="02020603050405020304" pitchFamily="18" charset="0"/>
                <a:cs typeface="Times New Roman" panose="02020603050405020304" pitchFamily="18" charset="0"/>
              </a:rPr>
              <a:t>下列汉语套话译成俄语：</a:t>
            </a:r>
          </a:p>
          <a:p>
            <a:pPr>
              <a:spcAft>
                <a:spcPts val="0"/>
              </a:spcAft>
            </a:pPr>
            <a:r>
              <a:rPr lang="ru-RU" altLang="zh-CN" sz="3200" dirty="0" err="1">
                <a:solidFill>
                  <a:schemeClr val="accent1">
                    <a:lumMod val="75000"/>
                  </a:schemeClr>
                </a:solidFill>
                <a:latin typeface="Times New Roman" panose="02020603050405020304" pitchFamily="18" charset="0"/>
                <a:cs typeface="Times New Roman" panose="02020603050405020304" pitchFamily="18" charset="0"/>
              </a:rPr>
              <a:t>Келесі</a:t>
            </a:r>
            <a:r>
              <a:rPr lang="ru-RU" altLang="zh-CN" sz="3200" dirty="0">
                <a:solidFill>
                  <a:schemeClr val="accent1">
                    <a:lumMod val="75000"/>
                  </a:schemeClr>
                </a:solidFill>
                <a:latin typeface="Times New Roman" panose="02020603050405020304" pitchFamily="18" charset="0"/>
                <a:cs typeface="Times New Roman" panose="02020603050405020304" pitchFamily="18" charset="0"/>
              </a:rPr>
              <a:t> </a:t>
            </a:r>
            <a:r>
              <a:rPr lang="ru-RU" altLang="zh-CN" sz="3200" dirty="0" err="1">
                <a:solidFill>
                  <a:schemeClr val="accent1">
                    <a:lumMod val="75000"/>
                  </a:schemeClr>
                </a:solidFill>
                <a:latin typeface="Times New Roman" panose="02020603050405020304" pitchFamily="18" charset="0"/>
                <a:cs typeface="Times New Roman" panose="02020603050405020304" pitchFamily="18" charset="0"/>
              </a:rPr>
              <a:t>қытай</a:t>
            </a:r>
            <a:r>
              <a:rPr lang="ru-RU" altLang="zh-CN" sz="3200" dirty="0">
                <a:solidFill>
                  <a:schemeClr val="accent1">
                    <a:lumMod val="75000"/>
                  </a:schemeClr>
                </a:solidFill>
                <a:latin typeface="Times New Roman" panose="02020603050405020304" pitchFamily="18" charset="0"/>
                <a:cs typeface="Times New Roman" panose="02020603050405020304" pitchFamily="18" charset="0"/>
              </a:rPr>
              <a:t> </a:t>
            </a:r>
            <a:r>
              <a:rPr lang="ru-RU" altLang="zh-CN" sz="3200" dirty="0" err="1">
                <a:solidFill>
                  <a:schemeClr val="accent1">
                    <a:lumMod val="75000"/>
                  </a:schemeClr>
                </a:solidFill>
                <a:latin typeface="Times New Roman" panose="02020603050405020304" pitchFamily="18" charset="0"/>
                <a:cs typeface="Times New Roman" panose="02020603050405020304" pitchFamily="18" charset="0"/>
              </a:rPr>
              <a:t>фразаларын</a:t>
            </a:r>
            <a:r>
              <a:rPr lang="ru-RU" altLang="zh-CN" sz="3200" dirty="0">
                <a:solidFill>
                  <a:schemeClr val="accent1">
                    <a:lumMod val="75000"/>
                  </a:schemeClr>
                </a:solidFill>
                <a:latin typeface="Times New Roman" panose="02020603050405020304" pitchFamily="18" charset="0"/>
                <a:cs typeface="Times New Roman" panose="02020603050405020304" pitchFamily="18" charset="0"/>
              </a:rPr>
              <a:t> </a:t>
            </a:r>
            <a:r>
              <a:rPr lang="ru-RU" altLang="zh-CN" sz="3200" dirty="0" err="1">
                <a:solidFill>
                  <a:schemeClr val="accent1">
                    <a:lumMod val="75000"/>
                  </a:schemeClr>
                </a:solidFill>
                <a:latin typeface="Times New Roman" panose="02020603050405020304" pitchFamily="18" charset="0"/>
                <a:cs typeface="Times New Roman" panose="02020603050405020304" pitchFamily="18" charset="0"/>
              </a:rPr>
              <a:t>қазақ</a:t>
            </a:r>
            <a:r>
              <a:rPr lang="ru-RU" altLang="zh-CN" sz="3200" dirty="0">
                <a:solidFill>
                  <a:schemeClr val="accent1">
                    <a:lumMod val="75000"/>
                  </a:schemeClr>
                </a:solidFill>
                <a:latin typeface="Times New Roman" panose="02020603050405020304" pitchFamily="18" charset="0"/>
                <a:cs typeface="Times New Roman" panose="02020603050405020304" pitchFamily="18" charset="0"/>
              </a:rPr>
              <a:t> </a:t>
            </a:r>
            <a:r>
              <a:rPr lang="ru-RU" altLang="zh-CN" sz="3200" dirty="0" err="1">
                <a:solidFill>
                  <a:schemeClr val="accent1">
                    <a:lumMod val="75000"/>
                  </a:schemeClr>
                </a:solidFill>
                <a:latin typeface="Times New Roman" panose="02020603050405020304" pitchFamily="18" charset="0"/>
                <a:cs typeface="Times New Roman" panose="02020603050405020304" pitchFamily="18" charset="0"/>
              </a:rPr>
              <a:t>және</a:t>
            </a:r>
            <a:r>
              <a:rPr lang="ru-RU" altLang="zh-CN" sz="3200" dirty="0">
                <a:solidFill>
                  <a:schemeClr val="accent1">
                    <a:lumMod val="75000"/>
                  </a:schemeClr>
                </a:solidFill>
                <a:latin typeface="Times New Roman" panose="02020603050405020304" pitchFamily="18" charset="0"/>
                <a:cs typeface="Times New Roman" panose="02020603050405020304" pitchFamily="18" charset="0"/>
              </a:rPr>
              <a:t> </a:t>
            </a:r>
            <a:r>
              <a:rPr lang="ru-RU" altLang="zh-CN" sz="3200" dirty="0" err="1">
                <a:solidFill>
                  <a:schemeClr val="accent1">
                    <a:lumMod val="75000"/>
                  </a:schemeClr>
                </a:solidFill>
                <a:latin typeface="Times New Roman" panose="02020603050405020304" pitchFamily="18" charset="0"/>
                <a:cs typeface="Times New Roman" panose="02020603050405020304" pitchFamily="18" charset="0"/>
              </a:rPr>
              <a:t>орыс</a:t>
            </a:r>
            <a:r>
              <a:rPr lang="ru-RU" altLang="zh-CN" sz="3200" dirty="0">
                <a:solidFill>
                  <a:schemeClr val="accent1">
                    <a:lumMod val="75000"/>
                  </a:schemeClr>
                </a:solidFill>
                <a:latin typeface="Times New Roman" panose="02020603050405020304" pitchFamily="18" charset="0"/>
                <a:cs typeface="Times New Roman" panose="02020603050405020304" pitchFamily="18" charset="0"/>
              </a:rPr>
              <a:t> </a:t>
            </a:r>
            <a:r>
              <a:rPr lang="ru-RU" altLang="zh-CN" sz="3200" dirty="0" err="1" smtClean="0">
                <a:solidFill>
                  <a:schemeClr val="accent1">
                    <a:lumMod val="75000"/>
                  </a:schemeClr>
                </a:solidFill>
                <a:latin typeface="Times New Roman" panose="02020603050405020304" pitchFamily="18" charset="0"/>
                <a:cs typeface="Times New Roman" panose="02020603050405020304" pitchFamily="18" charset="0"/>
              </a:rPr>
              <a:t>тіліне</a:t>
            </a:r>
            <a:r>
              <a:rPr lang="ru-RU" altLang="zh-CN"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altLang="zh-CN" sz="3200" dirty="0" err="1">
                <a:solidFill>
                  <a:schemeClr val="accent1">
                    <a:lumMod val="75000"/>
                  </a:schemeClr>
                </a:solidFill>
                <a:latin typeface="Times New Roman" panose="02020603050405020304" pitchFamily="18" charset="0"/>
                <a:cs typeface="Times New Roman" panose="02020603050405020304" pitchFamily="18" charset="0"/>
              </a:rPr>
              <a:t>аударыңыз</a:t>
            </a:r>
            <a:r>
              <a:rPr lang="en-US" altLang="zh-CN" sz="3200" dirty="0">
                <a:solidFill>
                  <a:schemeClr val="accent1">
                    <a:lumMod val="75000"/>
                  </a:schemeClr>
                </a:solidFill>
                <a:latin typeface="Times New Roman" panose="02020603050405020304" pitchFamily="18" charset="0"/>
                <a:cs typeface="Times New Roman" panose="02020603050405020304" pitchFamily="18" charset="0"/>
              </a:rPr>
              <a:t>:</a:t>
            </a:r>
            <a:endParaRPr lang="zh-CN" altLang="zh-CN" sz="3200" dirty="0">
              <a:solidFill>
                <a:schemeClr val="accent1">
                  <a:lumMod val="75000"/>
                </a:schemeClr>
              </a:solidFill>
              <a:latin typeface="Times New Roman" panose="02020603050405020304" pitchFamily="18" charset="0"/>
              <a:cs typeface="Times New Roman" panose="02020603050405020304" pitchFamily="18" charset="0"/>
            </a:endParaRPr>
          </a:p>
          <a:p>
            <a:pPr>
              <a:spcAft>
                <a:spcPts val="0"/>
              </a:spcAft>
            </a:pPr>
            <a:r>
              <a:rPr lang="en-US" altLang="zh-CN" sz="3200" dirty="0">
                <a:solidFill>
                  <a:schemeClr val="accent1">
                    <a:lumMod val="75000"/>
                  </a:schemeClr>
                </a:solidFill>
                <a:latin typeface="Times New Roman" panose="02020603050405020304" pitchFamily="18" charset="0"/>
                <a:cs typeface="Times New Roman" panose="02020603050405020304" pitchFamily="18" charset="0"/>
              </a:rPr>
              <a:t> </a:t>
            </a:r>
            <a:r>
              <a:rPr lang="zh-CN" altLang="zh-CN" sz="3200" dirty="0" smtClean="0">
                <a:solidFill>
                  <a:schemeClr val="accent1">
                    <a:lumMod val="50000"/>
                  </a:schemeClr>
                </a:solidFill>
                <a:latin typeface="Times New Roman" panose="02020603050405020304" pitchFamily="18" charset="0"/>
                <a:cs typeface="Times New Roman" panose="02020603050405020304" pitchFamily="18" charset="0"/>
              </a:rPr>
              <a:t>幸</a:t>
            </a:r>
            <a:r>
              <a:rPr lang="zh-CN" altLang="zh-CN" sz="3200" dirty="0">
                <a:solidFill>
                  <a:schemeClr val="accent1">
                    <a:lumMod val="50000"/>
                  </a:schemeClr>
                </a:solidFill>
                <a:latin typeface="Times New Roman" panose="02020603050405020304" pitchFamily="18" charset="0"/>
                <a:cs typeface="Times New Roman" panose="02020603050405020304" pitchFamily="18" charset="0"/>
              </a:rPr>
              <a:t>会</a:t>
            </a:r>
            <a:r>
              <a:rPr lang="en-US" altLang="zh-CN" sz="3200" dirty="0">
                <a:solidFill>
                  <a:schemeClr val="accent1">
                    <a:lumMod val="50000"/>
                  </a:schemeClr>
                </a:solidFill>
                <a:latin typeface="Times New Roman" panose="02020603050405020304" pitchFamily="18" charset="0"/>
                <a:cs typeface="Times New Roman" panose="02020603050405020304" pitchFamily="18" charset="0"/>
              </a:rPr>
              <a:t>  </a:t>
            </a:r>
            <a:r>
              <a:rPr lang="zh-CN" altLang="zh-CN" sz="3200" dirty="0">
                <a:solidFill>
                  <a:schemeClr val="accent1">
                    <a:lumMod val="75000"/>
                  </a:schemeClr>
                </a:solidFill>
                <a:latin typeface="Times New Roman" panose="02020603050405020304" pitchFamily="18" charset="0"/>
                <a:ea typeface="Helvetica" panose="020B0604020202020204" pitchFamily="34" charset="0"/>
                <a:cs typeface="Times New Roman" panose="02020603050405020304" pitchFamily="18" charset="0"/>
              </a:rPr>
              <a:t> </a:t>
            </a:r>
            <a:endParaRPr lang="en-US" altLang="zh-CN" sz="3200" dirty="0" smtClean="0">
              <a:solidFill>
                <a:schemeClr val="accent1">
                  <a:lumMod val="75000"/>
                </a:schemeClr>
              </a:solidFill>
              <a:latin typeface="Times New Roman" panose="02020603050405020304" pitchFamily="18" charset="0"/>
              <a:ea typeface="Helvetica" panose="020B0604020202020204" pitchFamily="34" charset="0"/>
              <a:cs typeface="Times New Roman" panose="02020603050405020304" pitchFamily="18" charset="0"/>
            </a:endParaRPr>
          </a:p>
          <a:p>
            <a:pPr>
              <a:spcAft>
                <a:spcPts val="0"/>
              </a:spcAft>
            </a:pPr>
            <a:r>
              <a:rPr lang="zh-CN" altLang="zh-CN" sz="3200" dirty="0" smtClean="0">
                <a:solidFill>
                  <a:schemeClr val="accent1">
                    <a:lumMod val="50000"/>
                  </a:schemeClr>
                </a:solidFill>
                <a:latin typeface="Times New Roman" panose="02020603050405020304" pitchFamily="18" charset="0"/>
                <a:cs typeface="Times New Roman" panose="02020603050405020304" pitchFamily="18" charset="0"/>
              </a:rPr>
              <a:t>久</a:t>
            </a:r>
            <a:r>
              <a:rPr lang="zh-CN" altLang="zh-CN" sz="3200" dirty="0">
                <a:solidFill>
                  <a:schemeClr val="accent1">
                    <a:lumMod val="50000"/>
                  </a:schemeClr>
                </a:solidFill>
                <a:latin typeface="Times New Roman" panose="02020603050405020304" pitchFamily="18" charset="0"/>
                <a:cs typeface="Times New Roman" panose="02020603050405020304" pitchFamily="18" charset="0"/>
              </a:rPr>
              <a:t>仰大名</a:t>
            </a:r>
            <a:r>
              <a:rPr lang="en-US" altLang="zh-CN" sz="3200" dirty="0">
                <a:solidFill>
                  <a:schemeClr val="accent1">
                    <a:lumMod val="50000"/>
                  </a:schemeClr>
                </a:solidFill>
                <a:latin typeface="Times New Roman" panose="02020603050405020304" pitchFamily="18" charset="0"/>
                <a:cs typeface="Times New Roman" panose="02020603050405020304" pitchFamily="18" charset="0"/>
              </a:rPr>
              <a:t>  </a:t>
            </a:r>
            <a:endParaRPr lang="en-US" altLang="zh-CN" sz="3200" dirty="0" smtClean="0">
              <a:solidFill>
                <a:schemeClr val="accent1">
                  <a:lumMod val="50000"/>
                </a:schemeClr>
              </a:solidFill>
              <a:latin typeface="Times New Roman" panose="02020603050405020304" pitchFamily="18" charset="0"/>
              <a:cs typeface="Times New Roman" panose="02020603050405020304" pitchFamily="18" charset="0"/>
            </a:endParaRPr>
          </a:p>
          <a:p>
            <a:pPr>
              <a:spcAft>
                <a:spcPts val="0"/>
              </a:spcAft>
            </a:pPr>
            <a:r>
              <a:rPr lang="zh-CN" altLang="zh-CN" sz="3200" dirty="0" smtClean="0">
                <a:solidFill>
                  <a:schemeClr val="accent1">
                    <a:lumMod val="50000"/>
                  </a:schemeClr>
                </a:solidFill>
                <a:latin typeface="Times New Roman" panose="02020603050405020304" pitchFamily="18" charset="0"/>
                <a:cs typeface="Times New Roman" panose="02020603050405020304" pitchFamily="18" charset="0"/>
              </a:rPr>
              <a:t>欢</a:t>
            </a:r>
            <a:r>
              <a:rPr lang="zh-CN" altLang="zh-CN" sz="3200" dirty="0">
                <a:solidFill>
                  <a:schemeClr val="accent1">
                    <a:lumMod val="50000"/>
                  </a:schemeClr>
                </a:solidFill>
                <a:latin typeface="Times New Roman" panose="02020603050405020304" pitchFamily="18" charset="0"/>
                <a:cs typeface="Times New Roman" panose="02020603050405020304" pitchFamily="18" charset="0"/>
              </a:rPr>
              <a:t>迎光临</a:t>
            </a:r>
            <a:r>
              <a:rPr lang="en-US" altLang="zh-CN" sz="3200" dirty="0">
                <a:solidFill>
                  <a:schemeClr val="accent1">
                    <a:lumMod val="75000"/>
                  </a:schemeClr>
                </a:solidFill>
                <a:latin typeface="Times New Roman" panose="02020603050405020304" pitchFamily="18" charset="0"/>
                <a:cs typeface="Times New Roman" panose="02020603050405020304" pitchFamily="18" charset="0"/>
              </a:rPr>
              <a:t> </a:t>
            </a:r>
            <a:r>
              <a:rPr lang="zh-CN" altLang="en-US" sz="3200" dirty="0">
                <a:solidFill>
                  <a:schemeClr val="accent1">
                    <a:lumMod val="75000"/>
                  </a:schemeClr>
                </a:solidFill>
                <a:latin typeface="Times New Roman" panose="02020603050405020304" pitchFamily="18" charset="0"/>
                <a:cs typeface="Times New Roman" panose="02020603050405020304" pitchFamily="18" charset="0"/>
              </a:rPr>
              <a:t>！</a:t>
            </a:r>
            <a:r>
              <a:rPr lang="en-US" altLang="zh-CN" sz="3200" dirty="0">
                <a:solidFill>
                  <a:schemeClr val="accent1">
                    <a:lumMod val="75000"/>
                  </a:schemeClr>
                </a:solidFill>
                <a:latin typeface="Times New Roman" panose="02020603050405020304" pitchFamily="18" charset="0"/>
                <a:cs typeface="Times New Roman" panose="02020603050405020304" pitchFamily="18" charset="0"/>
              </a:rPr>
              <a:t> </a:t>
            </a:r>
            <a:endParaRPr lang="en-US" altLang="zh-CN" sz="3200" dirty="0" smtClean="0">
              <a:solidFill>
                <a:schemeClr val="accent1">
                  <a:lumMod val="75000"/>
                </a:schemeClr>
              </a:solidFill>
              <a:latin typeface="Times New Roman" panose="02020603050405020304" pitchFamily="18" charset="0"/>
              <a:cs typeface="Times New Roman" panose="02020603050405020304" pitchFamily="18" charset="0"/>
            </a:endParaRPr>
          </a:p>
          <a:p>
            <a:pPr>
              <a:spcAft>
                <a:spcPts val="0"/>
              </a:spcAft>
            </a:pPr>
            <a:r>
              <a:rPr lang="zh-CN" altLang="zh-CN" sz="3200" dirty="0" smtClean="0">
                <a:solidFill>
                  <a:schemeClr val="accent1">
                    <a:lumMod val="75000"/>
                  </a:schemeClr>
                </a:solidFill>
                <a:latin typeface="Times New Roman" panose="02020603050405020304" pitchFamily="18" charset="0"/>
                <a:cs typeface="Times New Roman" panose="02020603050405020304" pitchFamily="18" charset="0"/>
              </a:rPr>
              <a:t>劳</a:t>
            </a:r>
            <a:r>
              <a:rPr lang="zh-CN" altLang="zh-CN" sz="3200" dirty="0">
                <a:solidFill>
                  <a:schemeClr val="accent1">
                    <a:lumMod val="75000"/>
                  </a:schemeClr>
                </a:solidFill>
                <a:latin typeface="Times New Roman" panose="02020603050405020304" pitchFamily="18" charset="0"/>
                <a:cs typeface="Times New Roman" panose="02020603050405020304" pitchFamily="18" charset="0"/>
              </a:rPr>
              <a:t>驾！</a:t>
            </a:r>
            <a:r>
              <a:rPr lang="zh-CN" altLang="zh-CN" sz="32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zh-CN" sz="3200" dirty="0" smtClean="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zh-CN" altLang="en-US" sz="3200" dirty="0" smtClean="0">
                <a:solidFill>
                  <a:schemeClr val="accent1">
                    <a:lumMod val="75000"/>
                  </a:schemeClr>
                </a:solidFill>
                <a:latin typeface="Times New Roman" panose="02020603050405020304" pitchFamily="18" charset="0"/>
                <a:cs typeface="Times New Roman" panose="02020603050405020304" pitchFamily="18" charset="0"/>
              </a:rPr>
              <a:t>迷</a:t>
            </a:r>
            <a:r>
              <a:rPr lang="zh-CN" altLang="zh-CN" sz="3200" dirty="0">
                <a:solidFill>
                  <a:schemeClr val="accent1">
                    <a:lumMod val="75000"/>
                  </a:schemeClr>
                </a:solidFill>
                <a:latin typeface="Times New Roman" panose="02020603050405020304" pitchFamily="18" charset="0"/>
                <a:cs typeface="Times New Roman" panose="02020603050405020304" pitchFamily="18" charset="0"/>
              </a:rPr>
              <a:t>路</a:t>
            </a:r>
            <a:r>
              <a:rPr lang="zh-CN" altLang="zh-CN" sz="3200" dirty="0" smtClean="0">
                <a:solidFill>
                  <a:schemeClr val="accent1">
                    <a:lumMod val="75000"/>
                  </a:schemeClr>
                </a:solidFill>
                <a:latin typeface="Times New Roman" panose="02020603050405020304" pitchFamily="18" charset="0"/>
                <a:cs typeface="Times New Roman" panose="02020603050405020304" pitchFamily="18" charset="0"/>
              </a:rPr>
              <a:t>。</a:t>
            </a:r>
            <a:endParaRPr lang="en-US" altLang="zh-CN" sz="3200" dirty="0" smtClean="0">
              <a:solidFill>
                <a:schemeClr val="accent1">
                  <a:lumMod val="75000"/>
                </a:schemeClr>
              </a:solidFill>
              <a:latin typeface="Times New Roman" panose="02020603050405020304" pitchFamily="18" charset="0"/>
              <a:cs typeface="Times New Roman" panose="02020603050405020304" pitchFamily="18" charset="0"/>
            </a:endParaRPr>
          </a:p>
          <a:p>
            <a:pPr>
              <a:spcAft>
                <a:spcPts val="0"/>
              </a:spcAft>
            </a:pPr>
            <a:r>
              <a:rPr lang="zh-CN" altLang="zh-CN" sz="3200" dirty="0" smtClean="0">
                <a:solidFill>
                  <a:schemeClr val="accent1">
                    <a:lumMod val="75000"/>
                  </a:schemeClr>
                </a:solidFill>
                <a:latin typeface="Times New Roman" panose="02020603050405020304" pitchFamily="18" charset="0"/>
                <a:cs typeface="Times New Roman" panose="02020603050405020304" pitchFamily="18" charset="0"/>
              </a:rPr>
              <a:t>别</a:t>
            </a:r>
            <a:r>
              <a:rPr lang="zh-CN" altLang="zh-CN" sz="3200" dirty="0">
                <a:solidFill>
                  <a:schemeClr val="accent1">
                    <a:lumMod val="75000"/>
                  </a:schemeClr>
                </a:solidFill>
                <a:latin typeface="Times New Roman" panose="02020603050405020304" pitchFamily="18" charset="0"/>
                <a:cs typeface="Times New Roman" panose="02020603050405020304" pitchFamily="18" charset="0"/>
              </a:rPr>
              <a:t>见外</a:t>
            </a:r>
            <a:r>
              <a:rPr lang="zh-CN" altLang="zh-CN" sz="3200" dirty="0">
                <a:solidFill>
                  <a:schemeClr val="accent1">
                    <a:lumMod val="75000"/>
                  </a:schemeClr>
                </a:solidFill>
                <a:latin typeface="Times New Roman" panose="02020603050405020304" pitchFamily="18" charset="0"/>
                <a:ea typeface="Helvetica" panose="020B0604020202020204" pitchFamily="34" charset="0"/>
                <a:cs typeface="Times New Roman" panose="02020603050405020304" pitchFamily="18" charset="0"/>
              </a:rPr>
              <a:t> </a:t>
            </a:r>
            <a:endParaRPr lang="en-US" altLang="zh-CN" sz="3200" dirty="0" smtClean="0">
              <a:solidFill>
                <a:schemeClr val="accent1">
                  <a:lumMod val="75000"/>
                </a:schemeClr>
              </a:solidFill>
              <a:latin typeface="Times New Roman" panose="02020603050405020304" pitchFamily="18" charset="0"/>
              <a:ea typeface="Helvetica" panose="020B0604020202020204" pitchFamily="34" charset="0"/>
              <a:cs typeface="Times New Roman" panose="02020603050405020304" pitchFamily="18" charset="0"/>
            </a:endParaRPr>
          </a:p>
          <a:p>
            <a:pPr>
              <a:spcAft>
                <a:spcPts val="0"/>
              </a:spcAft>
            </a:pPr>
            <a:r>
              <a:rPr lang="zh-CN" altLang="zh-CN" sz="3200" dirty="0" smtClean="0">
                <a:solidFill>
                  <a:schemeClr val="accent1">
                    <a:lumMod val="75000"/>
                  </a:schemeClr>
                </a:solidFill>
                <a:latin typeface="Times New Roman" panose="02020603050405020304" pitchFamily="18" charset="0"/>
                <a:cs typeface="Times New Roman" panose="02020603050405020304" pitchFamily="18" charset="0"/>
              </a:rPr>
              <a:t>请</a:t>
            </a:r>
            <a:r>
              <a:rPr lang="zh-CN" altLang="zh-CN" sz="3200" dirty="0">
                <a:solidFill>
                  <a:schemeClr val="accent1">
                    <a:lumMod val="75000"/>
                  </a:schemeClr>
                </a:solidFill>
                <a:latin typeface="Times New Roman" panose="02020603050405020304" pitchFamily="18" charset="0"/>
                <a:cs typeface="Times New Roman" panose="02020603050405020304" pitchFamily="18" charset="0"/>
              </a:rPr>
              <a:t>多多包涵</a:t>
            </a:r>
            <a:r>
              <a:rPr lang="zh-CN" altLang="zh-CN" sz="3200" dirty="0">
                <a:solidFill>
                  <a:schemeClr val="accent1">
                    <a:lumMod val="75000"/>
                  </a:schemeClr>
                </a:solidFill>
                <a:latin typeface="Times New Roman" panose="02020603050405020304" pitchFamily="18" charset="0"/>
                <a:ea typeface="Helvetica" panose="020B0604020202020204" pitchFamily="34" charset="0"/>
                <a:cs typeface="Times New Roman" panose="02020603050405020304" pitchFamily="18" charset="0"/>
              </a:rPr>
              <a:t> </a:t>
            </a:r>
            <a:endParaRPr lang="en-US" altLang="zh-CN" sz="3200" dirty="0" smtClean="0">
              <a:solidFill>
                <a:schemeClr val="accent1">
                  <a:lumMod val="75000"/>
                </a:schemeClr>
              </a:solidFill>
              <a:latin typeface="Times New Roman" panose="02020603050405020304" pitchFamily="18" charset="0"/>
              <a:ea typeface="Helvetica" panose="020B0604020202020204" pitchFamily="34" charset="0"/>
              <a:cs typeface="Times New Roman" panose="02020603050405020304" pitchFamily="18" charset="0"/>
            </a:endParaRPr>
          </a:p>
          <a:p>
            <a:pPr>
              <a:spcAft>
                <a:spcPts val="0"/>
              </a:spcAft>
            </a:pPr>
            <a:r>
              <a:rPr lang="zh-CN" altLang="zh-CN" sz="3200" dirty="0" smtClean="0">
                <a:solidFill>
                  <a:schemeClr val="accent1">
                    <a:lumMod val="75000"/>
                  </a:schemeClr>
                </a:solidFill>
                <a:latin typeface="Times New Roman" panose="02020603050405020304" pitchFamily="18" charset="0"/>
                <a:cs typeface="Times New Roman" panose="02020603050405020304" pitchFamily="18" charset="0"/>
              </a:rPr>
              <a:t>请</a:t>
            </a:r>
            <a:r>
              <a:rPr lang="zh-CN" altLang="zh-CN" sz="3200" dirty="0">
                <a:solidFill>
                  <a:schemeClr val="accent1">
                    <a:lumMod val="75000"/>
                  </a:schemeClr>
                </a:solidFill>
                <a:latin typeface="Times New Roman" panose="02020603050405020304" pitchFamily="18" charset="0"/>
                <a:cs typeface="Times New Roman" panose="02020603050405020304" pitchFamily="18" charset="0"/>
              </a:rPr>
              <a:t>留步</a:t>
            </a:r>
            <a:r>
              <a:rPr lang="kk-KZ" altLang="zh-CN" sz="3200" dirty="0">
                <a:solidFill>
                  <a:schemeClr val="accent1">
                    <a:lumMod val="75000"/>
                  </a:schemeClr>
                </a:solidFill>
                <a:latin typeface="Times New Roman" panose="02020603050405020304" pitchFamily="18" charset="0"/>
                <a:cs typeface="Times New Roman" panose="02020603050405020304" pitchFamily="18" charset="0"/>
              </a:rPr>
              <a:t>. </a:t>
            </a:r>
            <a:endParaRPr lang="en-US" altLang="zh-CN" sz="3200" dirty="0" smtClean="0">
              <a:solidFill>
                <a:schemeClr val="accent1">
                  <a:lumMod val="75000"/>
                </a:schemeClr>
              </a:solidFill>
              <a:latin typeface="Times New Roman" panose="02020603050405020304" pitchFamily="18" charset="0"/>
              <a:cs typeface="Times New Roman" panose="02020603050405020304" pitchFamily="18" charset="0"/>
            </a:endParaRPr>
          </a:p>
          <a:p>
            <a:pPr>
              <a:spcAft>
                <a:spcPts val="0"/>
              </a:spcAft>
            </a:pPr>
            <a:r>
              <a:rPr lang="zh-CN" altLang="zh-CN" sz="3200" dirty="0" smtClean="0">
                <a:solidFill>
                  <a:schemeClr val="accent1">
                    <a:lumMod val="75000"/>
                  </a:schemeClr>
                </a:solidFill>
                <a:latin typeface="Times New Roman" panose="02020603050405020304" pitchFamily="18" charset="0"/>
                <a:cs typeface="Times New Roman" panose="02020603050405020304" pitchFamily="18" charset="0"/>
              </a:rPr>
              <a:t>这</a:t>
            </a:r>
            <a:r>
              <a:rPr lang="zh-CN" altLang="zh-CN" sz="3200" dirty="0">
                <a:solidFill>
                  <a:schemeClr val="accent1">
                    <a:lumMod val="75000"/>
                  </a:schemeClr>
                </a:solidFill>
                <a:latin typeface="Times New Roman" panose="02020603050405020304" pitchFamily="18" charset="0"/>
                <a:cs typeface="Times New Roman" panose="02020603050405020304" pitchFamily="18" charset="0"/>
              </a:rPr>
              <a:t>件事就拜托您</a:t>
            </a:r>
            <a:r>
              <a:rPr lang="zh-CN" altLang="zh-CN" sz="3200" dirty="0" smtClean="0">
                <a:solidFill>
                  <a:schemeClr val="accent1">
                    <a:lumMod val="75000"/>
                  </a:schemeClr>
                </a:solidFill>
                <a:latin typeface="Times New Roman" panose="02020603050405020304" pitchFamily="18" charset="0"/>
                <a:cs typeface="Times New Roman" panose="02020603050405020304" pitchFamily="18" charset="0"/>
              </a:rPr>
              <a:t>啦</a:t>
            </a:r>
            <a:endParaRPr lang="kk-KZ" altLang="zh-CN" sz="3200" dirty="0" smtClean="0">
              <a:solidFill>
                <a:schemeClr val="accent1">
                  <a:lumMod val="75000"/>
                </a:schemeClr>
              </a:solidFill>
              <a:latin typeface="Times New Roman" panose="02020603050405020304" pitchFamily="18" charset="0"/>
              <a:cs typeface="Times New Roman" panose="02020603050405020304" pitchFamily="18" charset="0"/>
            </a:endParaRPr>
          </a:p>
          <a:p>
            <a:r>
              <a:rPr lang="zh-CN" altLang="zh-CN" sz="3200" dirty="0">
                <a:solidFill>
                  <a:schemeClr val="accent1">
                    <a:lumMod val="75000"/>
                  </a:schemeClr>
                </a:solidFill>
              </a:rPr>
              <a:t>告</a:t>
            </a:r>
            <a:r>
              <a:rPr lang="zh-CN" altLang="zh-CN" sz="3200" dirty="0" smtClean="0">
                <a:solidFill>
                  <a:schemeClr val="accent1">
                    <a:lumMod val="75000"/>
                  </a:schemeClr>
                </a:solidFill>
              </a:rPr>
              <a:t>辞</a:t>
            </a:r>
            <a:endParaRPr lang="zh-CN" altLang="en-US" sz="3200" dirty="0">
              <a:solidFill>
                <a:schemeClr val="accent1">
                  <a:lumMod val="75000"/>
                </a:schemeClr>
              </a:solidFill>
            </a:endParaRPr>
          </a:p>
        </p:txBody>
      </p:sp>
    </p:spTree>
    <p:extLst>
      <p:ext uri="{BB962C8B-B14F-4D97-AF65-F5344CB8AC3E}">
        <p14:creationId xmlns:p14="http://schemas.microsoft.com/office/powerpoint/2010/main" val="421032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par>
                          <p:cTn id="30" fill="hold">
                            <p:stCondLst>
                              <p:cond delay="5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300" fill="hold"/>
                                        <p:tgtEl>
                                          <p:spTgt spid="11"/>
                                        </p:tgtEl>
                                        <p:attrNameLst>
                                          <p:attrName>ppt_w</p:attrName>
                                        </p:attrNameLst>
                                      </p:cBhvr>
                                      <p:tavLst>
                                        <p:tav tm="0">
                                          <p:val>
                                            <p:fltVal val="0"/>
                                          </p:val>
                                        </p:tav>
                                        <p:tav tm="100000">
                                          <p:val>
                                            <p:strVal val="#ppt_w"/>
                                          </p:val>
                                        </p:tav>
                                      </p:tavLst>
                                    </p:anim>
                                    <p:anim calcmode="lin" valueType="num">
                                      <p:cBhvr>
                                        <p:cTn id="34" dur="300" fill="hold"/>
                                        <p:tgtEl>
                                          <p:spTgt spid="11"/>
                                        </p:tgtEl>
                                        <p:attrNameLst>
                                          <p:attrName>ppt_h</p:attrName>
                                        </p:attrNameLst>
                                      </p:cBhvr>
                                      <p:tavLst>
                                        <p:tav tm="0">
                                          <p:val>
                                            <p:fltVal val="0"/>
                                          </p:val>
                                        </p:tav>
                                        <p:tav tm="100000">
                                          <p:val>
                                            <p:strVal val="#ppt_h"/>
                                          </p:val>
                                        </p:tav>
                                      </p:tavLst>
                                    </p:anim>
                                    <p:animEffect transition="in" filter="fade">
                                      <p:cBhvr>
                                        <p:cTn id="35" dur="300"/>
                                        <p:tgtEl>
                                          <p:spTgt spid="11"/>
                                        </p:tgtEl>
                                      </p:cBhvr>
                                    </p:animEffect>
                                  </p:childTnLst>
                                </p:cTn>
                              </p:par>
                            </p:childTnLst>
                          </p:cTn>
                        </p:par>
                        <p:par>
                          <p:cTn id="36" fill="hold">
                            <p:stCondLst>
                              <p:cond delay="800"/>
                            </p:stCondLst>
                            <p:childTnLst>
                              <p:par>
                                <p:cTn id="37" presetID="53" presetClass="entr" presetSubtype="16"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300" fill="hold"/>
                                        <p:tgtEl>
                                          <p:spTgt spid="12"/>
                                        </p:tgtEl>
                                        <p:attrNameLst>
                                          <p:attrName>ppt_w</p:attrName>
                                        </p:attrNameLst>
                                      </p:cBhvr>
                                      <p:tavLst>
                                        <p:tav tm="0">
                                          <p:val>
                                            <p:fltVal val="0"/>
                                          </p:val>
                                        </p:tav>
                                        <p:tav tm="100000">
                                          <p:val>
                                            <p:strVal val="#ppt_w"/>
                                          </p:val>
                                        </p:tav>
                                      </p:tavLst>
                                    </p:anim>
                                    <p:anim calcmode="lin" valueType="num">
                                      <p:cBhvr>
                                        <p:cTn id="40" dur="300" fill="hold"/>
                                        <p:tgtEl>
                                          <p:spTgt spid="12"/>
                                        </p:tgtEl>
                                        <p:attrNameLst>
                                          <p:attrName>ppt_h</p:attrName>
                                        </p:attrNameLst>
                                      </p:cBhvr>
                                      <p:tavLst>
                                        <p:tav tm="0">
                                          <p:val>
                                            <p:fltVal val="0"/>
                                          </p:val>
                                        </p:tav>
                                        <p:tav tm="100000">
                                          <p:val>
                                            <p:strVal val="#ppt_h"/>
                                          </p:val>
                                        </p:tav>
                                      </p:tavLst>
                                    </p:anim>
                                    <p:animEffect transition="in" filter="fade">
                                      <p:cBhvr>
                                        <p:cTn id="41" dur="300"/>
                                        <p:tgtEl>
                                          <p:spTgt spid="12"/>
                                        </p:tgtEl>
                                      </p:cBhvr>
                                    </p:animEffect>
                                  </p:childTnLst>
                                </p:cTn>
                              </p:par>
                            </p:childTnLst>
                          </p:cTn>
                        </p:par>
                        <p:par>
                          <p:cTn id="42" fill="hold">
                            <p:stCondLst>
                              <p:cond delay="11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300" fill="hold"/>
                                        <p:tgtEl>
                                          <p:spTgt spid="13"/>
                                        </p:tgtEl>
                                        <p:attrNameLst>
                                          <p:attrName>ppt_w</p:attrName>
                                        </p:attrNameLst>
                                      </p:cBhvr>
                                      <p:tavLst>
                                        <p:tav tm="0">
                                          <p:val>
                                            <p:fltVal val="0"/>
                                          </p:val>
                                        </p:tav>
                                        <p:tav tm="100000">
                                          <p:val>
                                            <p:strVal val="#ppt_w"/>
                                          </p:val>
                                        </p:tav>
                                      </p:tavLst>
                                    </p:anim>
                                    <p:anim calcmode="lin" valueType="num">
                                      <p:cBhvr>
                                        <p:cTn id="46" dur="300" fill="hold"/>
                                        <p:tgtEl>
                                          <p:spTgt spid="13"/>
                                        </p:tgtEl>
                                        <p:attrNameLst>
                                          <p:attrName>ppt_h</p:attrName>
                                        </p:attrNameLst>
                                      </p:cBhvr>
                                      <p:tavLst>
                                        <p:tav tm="0">
                                          <p:val>
                                            <p:fltVal val="0"/>
                                          </p:val>
                                        </p:tav>
                                        <p:tav tm="100000">
                                          <p:val>
                                            <p:strVal val="#ppt_h"/>
                                          </p:val>
                                        </p:tav>
                                      </p:tavLst>
                                    </p:anim>
                                    <p:animEffect transition="in" filter="fade">
                                      <p:cBhvr>
                                        <p:cTn id="47" dur="300"/>
                                        <p:tgtEl>
                                          <p:spTgt spid="13"/>
                                        </p:tgtEl>
                                      </p:cBhvr>
                                    </p:animEffect>
                                  </p:childTnLst>
                                </p:cTn>
                              </p:par>
                            </p:childTnLst>
                          </p:cTn>
                        </p:par>
                        <p:par>
                          <p:cTn id="48" fill="hold">
                            <p:stCondLst>
                              <p:cond delay="1400"/>
                            </p:stCondLst>
                            <p:childTnLst>
                              <p:par>
                                <p:cTn id="49" presetID="53" presetClass="entr" presetSubtype="16"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300" fill="hold"/>
                                        <p:tgtEl>
                                          <p:spTgt spid="14"/>
                                        </p:tgtEl>
                                        <p:attrNameLst>
                                          <p:attrName>ppt_w</p:attrName>
                                        </p:attrNameLst>
                                      </p:cBhvr>
                                      <p:tavLst>
                                        <p:tav tm="0">
                                          <p:val>
                                            <p:fltVal val="0"/>
                                          </p:val>
                                        </p:tav>
                                        <p:tav tm="100000">
                                          <p:val>
                                            <p:strVal val="#ppt_w"/>
                                          </p:val>
                                        </p:tav>
                                      </p:tavLst>
                                    </p:anim>
                                    <p:anim calcmode="lin" valueType="num">
                                      <p:cBhvr>
                                        <p:cTn id="52" dur="300" fill="hold"/>
                                        <p:tgtEl>
                                          <p:spTgt spid="14"/>
                                        </p:tgtEl>
                                        <p:attrNameLst>
                                          <p:attrName>ppt_h</p:attrName>
                                        </p:attrNameLst>
                                      </p:cBhvr>
                                      <p:tavLst>
                                        <p:tav tm="0">
                                          <p:val>
                                            <p:fltVal val="0"/>
                                          </p:val>
                                        </p:tav>
                                        <p:tav tm="100000">
                                          <p:val>
                                            <p:strVal val="#ppt_h"/>
                                          </p:val>
                                        </p:tav>
                                      </p:tavLst>
                                    </p:anim>
                                    <p:animEffect transition="in" filter="fade">
                                      <p:cBhvr>
                                        <p:cTn id="53"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2192000" cy="6857999"/>
          </a:xfrm>
          <a:prstGeom prst="rect">
            <a:avLst/>
          </a:prstGeom>
        </p:spPr>
      </p:pic>
      <p:pic>
        <p:nvPicPr>
          <p:cNvPr id="3" name="图片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849" y="148858"/>
            <a:ext cx="801678" cy="833659"/>
          </a:xfrm>
          <a:prstGeom prst="rect">
            <a:avLst/>
          </a:prstGeom>
        </p:spPr>
      </p:pic>
      <p:pic>
        <p:nvPicPr>
          <p:cNvPr id="4"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699657"/>
            <a:ext cx="14589400" cy="4158343"/>
          </a:xfrm>
          <a:prstGeom prst="rect">
            <a:avLst/>
          </a:prstGeom>
        </p:spPr>
      </p:pic>
      <p:sp>
        <p:nvSpPr>
          <p:cNvPr id="5" name="Прямоугольник 4"/>
          <p:cNvSpPr/>
          <p:nvPr/>
        </p:nvSpPr>
        <p:spPr>
          <a:xfrm>
            <a:off x="574158" y="361507"/>
            <a:ext cx="11617842" cy="6986528"/>
          </a:xfrm>
          <a:prstGeom prst="rect">
            <a:avLst/>
          </a:prstGeom>
        </p:spPr>
        <p:txBody>
          <a:bodyPr wrap="square">
            <a:spAutoFit/>
          </a:bodyPr>
          <a:lstStyle/>
          <a:p>
            <a:pPr>
              <a:spcAft>
                <a:spcPts val="0"/>
              </a:spcAft>
            </a:pPr>
            <a:r>
              <a:rPr lang="en-US" altLang="zh-CN" sz="3200" dirty="0" smtClean="0">
                <a:latin typeface="Times New Roman" panose="02020603050405020304" pitchFamily="18" charset="0"/>
                <a:cs typeface="Times New Roman" panose="02020603050405020304" pitchFamily="18" charset="0"/>
              </a:rPr>
              <a:t>       </a:t>
            </a:r>
            <a:r>
              <a:rPr lang="zh-CN" altLang="zh-CN" sz="3200" dirty="0" smtClean="0">
                <a:solidFill>
                  <a:schemeClr val="accent1">
                    <a:lumMod val="75000"/>
                  </a:schemeClr>
                </a:solidFill>
                <a:latin typeface="Times New Roman" panose="02020603050405020304" pitchFamily="18" charset="0"/>
                <a:cs typeface="Times New Roman" panose="02020603050405020304" pitchFamily="18" charset="0"/>
              </a:rPr>
              <a:t>将</a:t>
            </a:r>
            <a:r>
              <a:rPr lang="zh-CN" altLang="zh-CN" sz="3200" dirty="0">
                <a:solidFill>
                  <a:schemeClr val="accent1">
                    <a:lumMod val="75000"/>
                  </a:schemeClr>
                </a:solidFill>
                <a:latin typeface="Times New Roman" panose="02020603050405020304" pitchFamily="18" charset="0"/>
                <a:cs typeface="Times New Roman" panose="02020603050405020304" pitchFamily="18" charset="0"/>
              </a:rPr>
              <a:t>下列汉语套话译成俄语：</a:t>
            </a:r>
          </a:p>
          <a:p>
            <a:pPr>
              <a:spcAft>
                <a:spcPts val="0"/>
              </a:spcAft>
            </a:pPr>
            <a:r>
              <a:rPr lang="ru-RU" altLang="zh-CN" sz="3200" dirty="0" err="1">
                <a:solidFill>
                  <a:schemeClr val="accent1">
                    <a:lumMod val="75000"/>
                  </a:schemeClr>
                </a:solidFill>
                <a:latin typeface="Times New Roman" panose="02020603050405020304" pitchFamily="18" charset="0"/>
                <a:cs typeface="Times New Roman" panose="02020603050405020304" pitchFamily="18" charset="0"/>
              </a:rPr>
              <a:t>Келесі</a:t>
            </a:r>
            <a:r>
              <a:rPr lang="ru-RU" altLang="zh-CN" sz="3200" dirty="0">
                <a:solidFill>
                  <a:schemeClr val="accent1">
                    <a:lumMod val="75000"/>
                  </a:schemeClr>
                </a:solidFill>
                <a:latin typeface="Times New Roman" panose="02020603050405020304" pitchFamily="18" charset="0"/>
                <a:cs typeface="Times New Roman" panose="02020603050405020304" pitchFamily="18" charset="0"/>
              </a:rPr>
              <a:t> </a:t>
            </a:r>
            <a:r>
              <a:rPr lang="ru-RU" altLang="zh-CN" sz="3200" dirty="0" err="1">
                <a:solidFill>
                  <a:schemeClr val="accent1">
                    <a:lumMod val="75000"/>
                  </a:schemeClr>
                </a:solidFill>
                <a:latin typeface="Times New Roman" panose="02020603050405020304" pitchFamily="18" charset="0"/>
                <a:cs typeface="Times New Roman" panose="02020603050405020304" pitchFamily="18" charset="0"/>
              </a:rPr>
              <a:t>қытай</a:t>
            </a:r>
            <a:r>
              <a:rPr lang="ru-RU" altLang="zh-CN" sz="3200" dirty="0">
                <a:solidFill>
                  <a:schemeClr val="accent1">
                    <a:lumMod val="75000"/>
                  </a:schemeClr>
                </a:solidFill>
                <a:latin typeface="Times New Roman" panose="02020603050405020304" pitchFamily="18" charset="0"/>
                <a:cs typeface="Times New Roman" panose="02020603050405020304" pitchFamily="18" charset="0"/>
              </a:rPr>
              <a:t> </a:t>
            </a:r>
            <a:r>
              <a:rPr lang="ru-RU" altLang="zh-CN" sz="3200" dirty="0" err="1">
                <a:solidFill>
                  <a:schemeClr val="accent1">
                    <a:lumMod val="75000"/>
                  </a:schemeClr>
                </a:solidFill>
                <a:latin typeface="Times New Roman" panose="02020603050405020304" pitchFamily="18" charset="0"/>
                <a:cs typeface="Times New Roman" panose="02020603050405020304" pitchFamily="18" charset="0"/>
              </a:rPr>
              <a:t>фразаларын</a:t>
            </a:r>
            <a:r>
              <a:rPr lang="ru-RU" altLang="zh-CN" sz="3200" dirty="0">
                <a:solidFill>
                  <a:schemeClr val="accent1">
                    <a:lumMod val="75000"/>
                  </a:schemeClr>
                </a:solidFill>
                <a:latin typeface="Times New Roman" panose="02020603050405020304" pitchFamily="18" charset="0"/>
                <a:cs typeface="Times New Roman" panose="02020603050405020304" pitchFamily="18" charset="0"/>
              </a:rPr>
              <a:t> </a:t>
            </a:r>
            <a:r>
              <a:rPr lang="ru-RU" altLang="zh-CN" sz="3200" dirty="0" err="1" smtClean="0">
                <a:solidFill>
                  <a:schemeClr val="accent1">
                    <a:lumMod val="75000"/>
                  </a:schemeClr>
                </a:solidFill>
                <a:latin typeface="Times New Roman" panose="02020603050405020304" pitchFamily="18" charset="0"/>
                <a:cs typeface="Times New Roman" panose="02020603050405020304" pitchFamily="18" charset="0"/>
              </a:rPr>
              <a:t>қазақ</a:t>
            </a:r>
            <a:r>
              <a:rPr lang="ru-RU" altLang="zh-CN"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altLang="zh-CN" sz="3200" dirty="0" err="1" smtClean="0">
                <a:solidFill>
                  <a:schemeClr val="accent1">
                    <a:lumMod val="75000"/>
                  </a:schemeClr>
                </a:solidFill>
                <a:latin typeface="Times New Roman" panose="02020603050405020304" pitchFamily="18" charset="0"/>
                <a:cs typeface="Times New Roman" panose="02020603050405020304" pitchFamily="18" charset="0"/>
              </a:rPr>
              <a:t>және</a:t>
            </a:r>
            <a:r>
              <a:rPr lang="ru-RU" altLang="zh-CN"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altLang="zh-CN" sz="3200" dirty="0" err="1" smtClean="0">
                <a:solidFill>
                  <a:schemeClr val="accent1">
                    <a:lumMod val="75000"/>
                  </a:schemeClr>
                </a:solidFill>
                <a:latin typeface="Times New Roman" panose="02020603050405020304" pitchFamily="18" charset="0"/>
                <a:cs typeface="Times New Roman" panose="02020603050405020304" pitchFamily="18" charset="0"/>
              </a:rPr>
              <a:t>орыс</a:t>
            </a:r>
            <a:r>
              <a:rPr lang="ru-RU" altLang="zh-CN"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altLang="zh-CN" sz="3200" dirty="0" err="1">
                <a:solidFill>
                  <a:schemeClr val="accent1">
                    <a:lumMod val="75000"/>
                  </a:schemeClr>
                </a:solidFill>
                <a:latin typeface="Times New Roman" panose="02020603050405020304" pitchFamily="18" charset="0"/>
                <a:cs typeface="Times New Roman" panose="02020603050405020304" pitchFamily="18" charset="0"/>
              </a:rPr>
              <a:t>тіліне</a:t>
            </a:r>
            <a:r>
              <a:rPr lang="ru-RU" altLang="zh-CN" sz="3200" dirty="0">
                <a:solidFill>
                  <a:schemeClr val="accent1">
                    <a:lumMod val="75000"/>
                  </a:schemeClr>
                </a:solidFill>
                <a:latin typeface="Times New Roman" panose="02020603050405020304" pitchFamily="18" charset="0"/>
                <a:cs typeface="Times New Roman" panose="02020603050405020304" pitchFamily="18" charset="0"/>
              </a:rPr>
              <a:t> </a:t>
            </a:r>
            <a:r>
              <a:rPr lang="ru-RU" altLang="zh-CN" sz="3200" dirty="0" err="1">
                <a:solidFill>
                  <a:schemeClr val="accent1">
                    <a:lumMod val="75000"/>
                  </a:schemeClr>
                </a:solidFill>
                <a:latin typeface="Times New Roman" panose="02020603050405020304" pitchFamily="18" charset="0"/>
                <a:cs typeface="Times New Roman" panose="02020603050405020304" pitchFamily="18" charset="0"/>
              </a:rPr>
              <a:t>аударыңыз</a:t>
            </a:r>
            <a:r>
              <a:rPr lang="en-US" altLang="zh-CN" sz="3200" dirty="0">
                <a:solidFill>
                  <a:schemeClr val="accent1">
                    <a:lumMod val="75000"/>
                  </a:schemeClr>
                </a:solidFill>
                <a:latin typeface="Times New Roman" panose="02020603050405020304" pitchFamily="18" charset="0"/>
                <a:cs typeface="Times New Roman" panose="02020603050405020304" pitchFamily="18" charset="0"/>
              </a:rPr>
              <a:t>:</a:t>
            </a:r>
            <a:endParaRPr lang="zh-CN" altLang="zh-CN" sz="3200" dirty="0">
              <a:solidFill>
                <a:schemeClr val="accent1">
                  <a:lumMod val="75000"/>
                </a:schemeClr>
              </a:solidFill>
              <a:latin typeface="Times New Roman" panose="02020603050405020304" pitchFamily="18" charset="0"/>
              <a:cs typeface="Times New Roman" panose="02020603050405020304" pitchFamily="18" charset="0"/>
            </a:endParaRPr>
          </a:p>
          <a:p>
            <a:pPr>
              <a:spcAft>
                <a:spcPts val="0"/>
              </a:spcAft>
            </a:pPr>
            <a:r>
              <a:rPr lang="en-US" altLang="zh-CN" sz="3200" dirty="0">
                <a:solidFill>
                  <a:schemeClr val="accent1">
                    <a:lumMod val="75000"/>
                  </a:schemeClr>
                </a:solidFill>
                <a:latin typeface="Times New Roman" panose="02020603050405020304" pitchFamily="18" charset="0"/>
                <a:cs typeface="Times New Roman" panose="02020603050405020304" pitchFamily="18" charset="0"/>
              </a:rPr>
              <a:t> </a:t>
            </a:r>
            <a:r>
              <a:rPr lang="zh-CN" altLang="zh-CN" sz="3200" dirty="0" smtClean="0">
                <a:solidFill>
                  <a:schemeClr val="accent1">
                    <a:lumMod val="50000"/>
                  </a:schemeClr>
                </a:solidFill>
                <a:latin typeface="Times New Roman" panose="02020603050405020304" pitchFamily="18" charset="0"/>
                <a:cs typeface="Times New Roman" panose="02020603050405020304" pitchFamily="18" charset="0"/>
              </a:rPr>
              <a:t>幸会</a:t>
            </a:r>
            <a:r>
              <a:rPr lang="en-US" altLang="zh-CN"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zh-CN" altLang="zh-CN" sz="3200" dirty="0" smtClean="0">
                <a:solidFill>
                  <a:schemeClr val="accent1">
                    <a:lumMod val="75000"/>
                  </a:schemeClr>
                </a:solidFill>
                <a:latin typeface="Times New Roman" panose="02020603050405020304" pitchFamily="18" charset="0"/>
                <a:ea typeface="Helvetica" panose="020B0604020202020204" pitchFamily="34" charset="0"/>
                <a:cs typeface="Times New Roman" panose="02020603050405020304" pitchFamily="18" charset="0"/>
              </a:rPr>
              <a:t> </a:t>
            </a:r>
            <a:r>
              <a:rPr lang="en-US" altLang="zh-CN" sz="3200" dirty="0" err="1">
                <a:solidFill>
                  <a:schemeClr val="accent1">
                    <a:lumMod val="75000"/>
                  </a:schemeClr>
                </a:solidFill>
                <a:latin typeface="Times New Roman" panose="02020603050405020304" pitchFamily="18" charset="0"/>
                <a:ea typeface="Helvetica" panose="020B0604020202020204" pitchFamily="34" charset="0"/>
                <a:cs typeface="Times New Roman" panose="02020603050405020304" pitchFamily="18" charset="0"/>
              </a:rPr>
              <a:t>Рад</a:t>
            </a:r>
            <a:r>
              <a:rPr lang="en-US" altLang="zh-CN" sz="3200" dirty="0">
                <a:solidFill>
                  <a:schemeClr val="accent1">
                    <a:lumMod val="75000"/>
                  </a:schemeClr>
                </a:solidFill>
                <a:latin typeface="Times New Roman" panose="02020603050405020304" pitchFamily="18" charset="0"/>
                <a:ea typeface="Helvetica" panose="020B0604020202020204" pitchFamily="34" charset="0"/>
                <a:cs typeface="Times New Roman" panose="02020603050405020304" pitchFamily="18" charset="0"/>
              </a:rPr>
              <a:t> </a:t>
            </a:r>
            <a:r>
              <a:rPr lang="en-US" altLang="zh-CN" sz="3200" dirty="0" err="1">
                <a:solidFill>
                  <a:schemeClr val="accent1">
                    <a:lumMod val="75000"/>
                  </a:schemeClr>
                </a:solidFill>
                <a:latin typeface="Times New Roman" panose="02020603050405020304" pitchFamily="18" charset="0"/>
                <a:ea typeface="Helvetica" panose="020B0604020202020204" pitchFamily="34" charset="0"/>
                <a:cs typeface="Times New Roman" panose="02020603050405020304" pitchFamily="18" charset="0"/>
              </a:rPr>
              <a:t>встрече</a:t>
            </a:r>
            <a:r>
              <a:rPr lang="en-US" altLang="zh-CN" sz="3200" dirty="0">
                <a:solidFill>
                  <a:schemeClr val="accent1">
                    <a:lumMod val="75000"/>
                  </a:schemeClr>
                </a:solidFill>
                <a:latin typeface="Times New Roman" panose="02020603050405020304" pitchFamily="18" charset="0"/>
                <a:ea typeface="Helvetica" panose="020B0604020202020204" pitchFamily="34" charset="0"/>
                <a:cs typeface="Times New Roman" panose="02020603050405020304" pitchFamily="18" charset="0"/>
              </a:rPr>
              <a:t>   </a:t>
            </a:r>
            <a:r>
              <a:rPr lang="ru-RU" altLang="zh-CN" sz="3200" dirty="0" err="1">
                <a:solidFill>
                  <a:schemeClr val="accent1">
                    <a:lumMod val="75000"/>
                  </a:schemeClr>
                </a:solidFill>
                <a:latin typeface="Times New Roman" panose="02020603050405020304" pitchFamily="18" charset="0"/>
                <a:cs typeface="Times New Roman" panose="02020603050405020304" pitchFamily="18" charset="0"/>
              </a:rPr>
              <a:t>Танысқаныма</a:t>
            </a:r>
            <a:r>
              <a:rPr lang="ru-RU" altLang="zh-CN" sz="3200" dirty="0">
                <a:solidFill>
                  <a:schemeClr val="accent1">
                    <a:lumMod val="75000"/>
                  </a:schemeClr>
                </a:solidFill>
                <a:latin typeface="Times New Roman" panose="02020603050405020304" pitchFamily="18" charset="0"/>
                <a:cs typeface="Times New Roman" panose="02020603050405020304" pitchFamily="18" charset="0"/>
              </a:rPr>
              <a:t> </a:t>
            </a:r>
            <a:r>
              <a:rPr lang="ru-RU" altLang="zh-CN" sz="3200" dirty="0" err="1">
                <a:solidFill>
                  <a:schemeClr val="accent1">
                    <a:lumMod val="75000"/>
                  </a:schemeClr>
                </a:solidFill>
                <a:latin typeface="Times New Roman" panose="02020603050405020304" pitchFamily="18" charset="0"/>
                <a:cs typeface="Times New Roman" panose="02020603050405020304" pitchFamily="18" charset="0"/>
              </a:rPr>
              <a:t>қуаныштымын</a:t>
            </a:r>
            <a:endParaRPr lang="zh-CN" altLang="zh-CN" sz="3200" dirty="0">
              <a:solidFill>
                <a:schemeClr val="accent1">
                  <a:lumMod val="75000"/>
                </a:schemeClr>
              </a:solidFill>
              <a:latin typeface="Times New Roman" panose="02020603050405020304" pitchFamily="18" charset="0"/>
              <a:cs typeface="Times New Roman" panose="02020603050405020304" pitchFamily="18" charset="0"/>
            </a:endParaRPr>
          </a:p>
          <a:p>
            <a:pPr>
              <a:spcAft>
                <a:spcPts val="0"/>
              </a:spcAft>
            </a:pPr>
            <a:r>
              <a:rPr lang="zh-CN" altLang="zh-CN" sz="3200" dirty="0">
                <a:solidFill>
                  <a:schemeClr val="accent1">
                    <a:lumMod val="50000"/>
                  </a:schemeClr>
                </a:solidFill>
                <a:latin typeface="Times New Roman" panose="02020603050405020304" pitchFamily="18" charset="0"/>
                <a:cs typeface="Times New Roman" panose="02020603050405020304" pitchFamily="18" charset="0"/>
              </a:rPr>
              <a:t>久仰大</a:t>
            </a:r>
            <a:r>
              <a:rPr lang="zh-CN" altLang="zh-CN" sz="3200" dirty="0" smtClean="0">
                <a:solidFill>
                  <a:schemeClr val="accent1">
                    <a:lumMod val="50000"/>
                  </a:schemeClr>
                </a:solidFill>
                <a:latin typeface="Times New Roman" panose="02020603050405020304" pitchFamily="18" charset="0"/>
                <a:cs typeface="Times New Roman" panose="02020603050405020304" pitchFamily="18" charset="0"/>
              </a:rPr>
              <a:t>名</a:t>
            </a:r>
            <a:r>
              <a:rPr lang="en-US" altLang="zh-CN" sz="3200" dirty="0">
                <a:solidFill>
                  <a:schemeClr val="accent1">
                    <a:lumMod val="50000"/>
                  </a:schemeClr>
                </a:solidFill>
                <a:latin typeface="Times New Roman" panose="02020603050405020304" pitchFamily="18" charset="0"/>
                <a:cs typeface="Times New Roman" panose="02020603050405020304" pitchFamily="18" charset="0"/>
              </a:rPr>
              <a:t> </a:t>
            </a:r>
            <a:r>
              <a:rPr lang="en-US" altLang="zh-CN"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ru-RU" altLang="zh-CN" sz="3200" dirty="0" smtClean="0">
                <a:solidFill>
                  <a:schemeClr val="accent1">
                    <a:lumMod val="75000"/>
                  </a:schemeClr>
                </a:solidFill>
                <a:latin typeface="Times New Roman" panose="02020603050405020304" pitchFamily="18" charset="0"/>
                <a:cs typeface="Times New Roman" panose="02020603050405020304" pitchFamily="18" charset="0"/>
              </a:rPr>
              <a:t>много </a:t>
            </a:r>
            <a:r>
              <a:rPr lang="ru-RU" altLang="zh-CN" sz="3200" dirty="0">
                <a:solidFill>
                  <a:schemeClr val="accent1">
                    <a:lumMod val="75000"/>
                  </a:schemeClr>
                </a:solidFill>
                <a:latin typeface="Times New Roman" panose="02020603050405020304" pitchFamily="18" charset="0"/>
                <a:cs typeface="Times New Roman" panose="02020603050405020304" pitchFamily="18" charset="0"/>
              </a:rPr>
              <a:t>о Вас слышал. Мен </a:t>
            </a:r>
            <a:r>
              <a:rPr lang="ru-RU" altLang="zh-CN" sz="3200" dirty="0" err="1">
                <a:solidFill>
                  <a:schemeClr val="accent1">
                    <a:lumMod val="75000"/>
                  </a:schemeClr>
                </a:solidFill>
                <a:latin typeface="Times New Roman" panose="02020603050405020304" pitchFamily="18" charset="0"/>
                <a:cs typeface="Times New Roman" panose="02020603050405020304" pitchFamily="18" charset="0"/>
              </a:rPr>
              <a:t>сіз</a:t>
            </a:r>
            <a:r>
              <a:rPr lang="ru-RU" altLang="zh-CN" sz="3200" dirty="0">
                <a:solidFill>
                  <a:schemeClr val="accent1">
                    <a:lumMod val="75000"/>
                  </a:schemeClr>
                </a:solidFill>
                <a:latin typeface="Times New Roman" panose="02020603050405020304" pitchFamily="18" charset="0"/>
                <a:cs typeface="Times New Roman" panose="02020603050405020304" pitchFamily="18" charset="0"/>
              </a:rPr>
              <a:t> </a:t>
            </a:r>
            <a:r>
              <a:rPr lang="ru-RU" altLang="zh-CN" sz="3200" dirty="0" err="1">
                <a:solidFill>
                  <a:schemeClr val="accent1">
                    <a:lumMod val="75000"/>
                  </a:schemeClr>
                </a:solidFill>
                <a:latin typeface="Times New Roman" panose="02020603050405020304" pitchFamily="18" charset="0"/>
                <a:cs typeface="Times New Roman" panose="02020603050405020304" pitchFamily="18" charset="0"/>
              </a:rPr>
              <a:t>туралы</a:t>
            </a:r>
            <a:r>
              <a:rPr lang="ru-RU" altLang="zh-CN" sz="3200" dirty="0">
                <a:solidFill>
                  <a:schemeClr val="accent1">
                    <a:lumMod val="75000"/>
                  </a:schemeClr>
                </a:solidFill>
                <a:latin typeface="Times New Roman" panose="02020603050405020304" pitchFamily="18" charset="0"/>
                <a:cs typeface="Times New Roman" panose="02020603050405020304" pitchFamily="18" charset="0"/>
              </a:rPr>
              <a:t> </a:t>
            </a:r>
            <a:r>
              <a:rPr lang="ru-RU" altLang="zh-CN" sz="3200" dirty="0" err="1">
                <a:solidFill>
                  <a:schemeClr val="accent1">
                    <a:lumMod val="75000"/>
                  </a:schemeClr>
                </a:solidFill>
                <a:latin typeface="Times New Roman" panose="02020603050405020304" pitchFamily="18" charset="0"/>
                <a:cs typeface="Times New Roman" panose="02020603050405020304" pitchFamily="18" charset="0"/>
              </a:rPr>
              <a:t>көп</a:t>
            </a:r>
            <a:r>
              <a:rPr lang="ru-RU" altLang="zh-CN" sz="3200" dirty="0">
                <a:solidFill>
                  <a:schemeClr val="accent1">
                    <a:lumMod val="75000"/>
                  </a:schemeClr>
                </a:solidFill>
                <a:latin typeface="Times New Roman" panose="02020603050405020304" pitchFamily="18" charset="0"/>
                <a:cs typeface="Times New Roman" panose="02020603050405020304" pitchFamily="18" charset="0"/>
              </a:rPr>
              <a:t> </a:t>
            </a:r>
            <a:r>
              <a:rPr lang="ru-RU" altLang="zh-CN" sz="3200" dirty="0" err="1">
                <a:solidFill>
                  <a:schemeClr val="accent1">
                    <a:lumMod val="75000"/>
                  </a:schemeClr>
                </a:solidFill>
                <a:latin typeface="Times New Roman" panose="02020603050405020304" pitchFamily="18" charset="0"/>
                <a:cs typeface="Times New Roman" panose="02020603050405020304" pitchFamily="18" charset="0"/>
              </a:rPr>
              <a:t>естідім</a:t>
            </a:r>
            <a:endParaRPr lang="zh-CN" altLang="zh-CN" sz="3200" dirty="0">
              <a:solidFill>
                <a:schemeClr val="accent1">
                  <a:lumMod val="75000"/>
                </a:schemeClr>
              </a:solidFill>
              <a:latin typeface="Times New Roman" panose="02020603050405020304" pitchFamily="18" charset="0"/>
              <a:cs typeface="Times New Roman" panose="02020603050405020304" pitchFamily="18" charset="0"/>
            </a:endParaRPr>
          </a:p>
          <a:p>
            <a:pPr>
              <a:spcAft>
                <a:spcPts val="0"/>
              </a:spcAft>
            </a:pPr>
            <a:r>
              <a:rPr lang="zh-CN" altLang="zh-CN" sz="3200" dirty="0">
                <a:solidFill>
                  <a:schemeClr val="accent1">
                    <a:lumMod val="50000"/>
                  </a:schemeClr>
                </a:solidFill>
                <a:latin typeface="Times New Roman" panose="02020603050405020304" pitchFamily="18" charset="0"/>
                <a:cs typeface="Times New Roman" panose="02020603050405020304" pitchFamily="18" charset="0"/>
              </a:rPr>
              <a:t>欢迎光</a:t>
            </a:r>
            <a:r>
              <a:rPr lang="zh-CN" altLang="zh-CN" sz="3200" dirty="0" smtClean="0">
                <a:solidFill>
                  <a:schemeClr val="accent1">
                    <a:lumMod val="50000"/>
                  </a:schemeClr>
                </a:solidFill>
                <a:latin typeface="Times New Roman" panose="02020603050405020304" pitchFamily="18" charset="0"/>
                <a:cs typeface="Times New Roman" panose="02020603050405020304" pitchFamily="18" charset="0"/>
              </a:rPr>
              <a:t>临</a:t>
            </a:r>
            <a:r>
              <a:rPr lang="en-US" altLang="zh-CN"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zh-CN" altLang="en-US" sz="3200" dirty="0" smtClean="0">
                <a:solidFill>
                  <a:schemeClr val="accent1">
                    <a:lumMod val="75000"/>
                  </a:schemeClr>
                </a:solidFill>
                <a:latin typeface="Times New Roman" panose="02020603050405020304" pitchFamily="18" charset="0"/>
                <a:cs typeface="Times New Roman" panose="02020603050405020304" pitchFamily="18" charset="0"/>
              </a:rPr>
              <a:t>！</a:t>
            </a:r>
            <a:r>
              <a:rPr lang="en-US" altLang="zh-CN"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zh-CN" altLang="zh-CN" sz="3200" dirty="0" smtClean="0">
                <a:solidFill>
                  <a:schemeClr val="accent1">
                    <a:lumMod val="75000"/>
                  </a:schemeClr>
                </a:solidFill>
                <a:latin typeface="Times New Roman" panose="02020603050405020304" pitchFamily="18" charset="0"/>
                <a:ea typeface="Helvetica" panose="020B0604020202020204" pitchFamily="34" charset="0"/>
                <a:cs typeface="Times New Roman" panose="02020603050405020304" pitchFamily="18" charset="0"/>
              </a:rPr>
              <a:t> </a:t>
            </a:r>
            <a:r>
              <a:rPr lang="en-US" altLang="zh-CN" sz="3200" dirty="0" err="1">
                <a:solidFill>
                  <a:schemeClr val="accent1">
                    <a:lumMod val="75000"/>
                  </a:schemeClr>
                </a:solidFill>
                <a:latin typeface="Times New Roman" panose="02020603050405020304" pitchFamily="18" charset="0"/>
                <a:ea typeface="Helvetica" panose="020B0604020202020204" pitchFamily="34" charset="0"/>
                <a:cs typeface="Times New Roman" panose="02020603050405020304" pitchFamily="18" charset="0"/>
              </a:rPr>
              <a:t>Добро</a:t>
            </a:r>
            <a:r>
              <a:rPr lang="en-US" altLang="zh-CN" sz="3200" dirty="0">
                <a:solidFill>
                  <a:schemeClr val="accent1">
                    <a:lumMod val="75000"/>
                  </a:schemeClr>
                </a:solidFill>
                <a:latin typeface="Times New Roman" panose="02020603050405020304" pitchFamily="18" charset="0"/>
                <a:ea typeface="Helvetica" panose="020B0604020202020204" pitchFamily="34" charset="0"/>
                <a:cs typeface="Times New Roman" panose="02020603050405020304" pitchFamily="18" charset="0"/>
              </a:rPr>
              <a:t> </a:t>
            </a:r>
            <a:r>
              <a:rPr lang="en-US" altLang="zh-CN" sz="3200" dirty="0" err="1">
                <a:solidFill>
                  <a:schemeClr val="accent1">
                    <a:lumMod val="75000"/>
                  </a:schemeClr>
                </a:solidFill>
                <a:latin typeface="Times New Roman" panose="02020603050405020304" pitchFamily="18" charset="0"/>
                <a:ea typeface="Helvetica" panose="020B0604020202020204" pitchFamily="34" charset="0"/>
                <a:cs typeface="Times New Roman" panose="02020603050405020304" pitchFamily="18" charset="0"/>
              </a:rPr>
              <a:t>пожаловать</a:t>
            </a:r>
            <a:r>
              <a:rPr lang="en-US" altLang="zh-CN" sz="3200" dirty="0">
                <a:solidFill>
                  <a:schemeClr val="accent1">
                    <a:lumMod val="75000"/>
                  </a:schemeClr>
                </a:solidFill>
                <a:latin typeface="Times New Roman" panose="02020603050405020304" pitchFamily="18" charset="0"/>
                <a:ea typeface="Helvetica" panose="020B0604020202020204" pitchFamily="34" charset="0"/>
                <a:cs typeface="Times New Roman" panose="02020603050405020304" pitchFamily="18" charset="0"/>
              </a:rPr>
              <a:t>.  </a:t>
            </a:r>
            <a:r>
              <a:rPr lang="ru-RU" altLang="zh-CN" sz="3200" dirty="0" err="1">
                <a:solidFill>
                  <a:schemeClr val="accent1">
                    <a:lumMod val="75000"/>
                  </a:schemeClr>
                </a:solidFill>
                <a:latin typeface="Times New Roman" panose="02020603050405020304" pitchFamily="18" charset="0"/>
                <a:cs typeface="Times New Roman" panose="02020603050405020304" pitchFamily="18" charset="0"/>
              </a:rPr>
              <a:t>Қош</a:t>
            </a:r>
            <a:r>
              <a:rPr lang="ru-RU" altLang="zh-CN" sz="3200" dirty="0">
                <a:solidFill>
                  <a:schemeClr val="accent1">
                    <a:lumMod val="75000"/>
                  </a:schemeClr>
                </a:solidFill>
                <a:latin typeface="Times New Roman" panose="02020603050405020304" pitchFamily="18" charset="0"/>
                <a:cs typeface="Times New Roman" panose="02020603050405020304" pitchFamily="18" charset="0"/>
              </a:rPr>
              <a:t> </a:t>
            </a:r>
            <a:r>
              <a:rPr lang="ru-RU" altLang="zh-CN" sz="3200" dirty="0" err="1">
                <a:solidFill>
                  <a:schemeClr val="accent1">
                    <a:lumMod val="75000"/>
                  </a:schemeClr>
                </a:solidFill>
                <a:latin typeface="Times New Roman" panose="02020603050405020304" pitchFamily="18" charset="0"/>
                <a:cs typeface="Times New Roman" panose="02020603050405020304" pitchFamily="18" charset="0"/>
              </a:rPr>
              <a:t>келдіңіз</a:t>
            </a:r>
            <a:r>
              <a:rPr lang="en-US" altLang="zh-CN" sz="3200" dirty="0">
                <a:solidFill>
                  <a:schemeClr val="accent1">
                    <a:lumMod val="75000"/>
                  </a:schemeClr>
                </a:solidFill>
                <a:latin typeface="Times New Roman" panose="02020603050405020304" pitchFamily="18" charset="0"/>
                <a:cs typeface="Times New Roman" panose="02020603050405020304" pitchFamily="18" charset="0"/>
              </a:rPr>
              <a:t>.</a:t>
            </a:r>
            <a:endParaRPr lang="zh-CN" altLang="zh-CN" sz="3200" dirty="0">
              <a:solidFill>
                <a:schemeClr val="accent1">
                  <a:lumMod val="75000"/>
                </a:schemeClr>
              </a:solidFill>
              <a:latin typeface="Times New Roman" panose="02020603050405020304" pitchFamily="18" charset="0"/>
              <a:cs typeface="Times New Roman" panose="02020603050405020304" pitchFamily="18" charset="0"/>
            </a:endParaRPr>
          </a:p>
          <a:p>
            <a:pPr>
              <a:spcAft>
                <a:spcPts val="0"/>
              </a:spcAft>
            </a:pPr>
            <a:r>
              <a:rPr lang="zh-CN" altLang="zh-CN" sz="3200" dirty="0">
                <a:solidFill>
                  <a:schemeClr val="accent1">
                    <a:lumMod val="75000"/>
                  </a:schemeClr>
                </a:solidFill>
                <a:latin typeface="Times New Roman" panose="02020603050405020304" pitchFamily="18" charset="0"/>
                <a:cs typeface="Times New Roman" panose="02020603050405020304" pitchFamily="18" charset="0"/>
              </a:rPr>
              <a:t>劳驾！</a:t>
            </a:r>
            <a:r>
              <a:rPr lang="zh-CN" altLang="zh-CN" sz="32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zh-CN" sz="3200" dirty="0">
                <a:solidFill>
                  <a:schemeClr val="accent1">
                    <a:lumMod val="75000"/>
                  </a:schemeClr>
                </a:solidFill>
                <a:latin typeface="Times New Roman" panose="02020603050405020304" pitchFamily="18" charset="0"/>
                <a:cs typeface="Times New Roman" panose="02020603050405020304" pitchFamily="18" charset="0"/>
              </a:rPr>
              <a:t>Простите меня</a:t>
            </a:r>
            <a:r>
              <a:rPr lang="en-US" altLang="zh-CN" sz="3200" dirty="0">
                <a:solidFill>
                  <a:schemeClr val="accent1">
                    <a:lumMod val="75000"/>
                  </a:schemeClr>
                </a:solidFill>
                <a:latin typeface="Times New Roman" panose="02020603050405020304" pitchFamily="18" charset="0"/>
                <a:cs typeface="Times New Roman" panose="02020603050405020304" pitchFamily="18" charset="0"/>
              </a:rPr>
              <a:t>. </a:t>
            </a:r>
            <a:r>
              <a:rPr lang="ru-RU" altLang="zh-CN" sz="3200" dirty="0" err="1">
                <a:solidFill>
                  <a:schemeClr val="accent1">
                    <a:lumMod val="75000"/>
                  </a:schemeClr>
                </a:solidFill>
                <a:latin typeface="Times New Roman" panose="02020603050405020304" pitchFamily="18" charset="0"/>
                <a:cs typeface="Times New Roman" panose="02020603050405020304" pitchFamily="18" charset="0"/>
              </a:rPr>
              <a:t>Мені</a:t>
            </a:r>
            <a:r>
              <a:rPr lang="ru-RU" altLang="zh-CN" sz="3200" dirty="0">
                <a:solidFill>
                  <a:schemeClr val="accent1">
                    <a:lumMod val="75000"/>
                  </a:schemeClr>
                </a:solidFill>
                <a:latin typeface="Times New Roman" panose="02020603050405020304" pitchFamily="18" charset="0"/>
                <a:cs typeface="Times New Roman" panose="02020603050405020304" pitchFamily="18" charset="0"/>
              </a:rPr>
              <a:t> </a:t>
            </a:r>
            <a:r>
              <a:rPr lang="ru-RU" altLang="zh-CN" sz="3200" dirty="0" err="1">
                <a:solidFill>
                  <a:schemeClr val="accent1">
                    <a:lumMod val="75000"/>
                  </a:schemeClr>
                </a:solidFill>
                <a:latin typeface="Times New Roman" panose="02020603050405020304" pitchFamily="18" charset="0"/>
                <a:cs typeface="Times New Roman" panose="02020603050405020304" pitchFamily="18" charset="0"/>
              </a:rPr>
              <a:t>кешіріңіз</a:t>
            </a:r>
            <a:endParaRPr lang="zh-CN" altLang="zh-CN" sz="3200" dirty="0">
              <a:solidFill>
                <a:schemeClr val="accent1">
                  <a:lumMod val="75000"/>
                </a:schemeClr>
              </a:solidFill>
              <a:latin typeface="Times New Roman" panose="02020603050405020304" pitchFamily="18" charset="0"/>
              <a:cs typeface="Times New Roman" panose="02020603050405020304" pitchFamily="18" charset="0"/>
            </a:endParaRPr>
          </a:p>
          <a:p>
            <a:pPr>
              <a:spcAft>
                <a:spcPts val="0"/>
              </a:spcAft>
            </a:pPr>
            <a:r>
              <a:rPr lang="zh-CN" altLang="en-US" sz="3200" dirty="0" smtClean="0">
                <a:solidFill>
                  <a:schemeClr val="accent1">
                    <a:lumMod val="75000"/>
                  </a:schemeClr>
                </a:solidFill>
                <a:latin typeface="Times New Roman" panose="02020603050405020304" pitchFamily="18" charset="0"/>
                <a:cs typeface="Times New Roman" panose="02020603050405020304" pitchFamily="18" charset="0"/>
              </a:rPr>
              <a:t>迷</a:t>
            </a:r>
            <a:r>
              <a:rPr lang="zh-CN" altLang="zh-CN" sz="3200" dirty="0" smtClean="0">
                <a:solidFill>
                  <a:schemeClr val="accent1">
                    <a:lumMod val="75000"/>
                  </a:schemeClr>
                </a:solidFill>
                <a:latin typeface="Times New Roman" panose="02020603050405020304" pitchFamily="18" charset="0"/>
                <a:cs typeface="Times New Roman" panose="02020603050405020304" pitchFamily="18" charset="0"/>
              </a:rPr>
              <a:t>路</a:t>
            </a:r>
            <a:r>
              <a:rPr lang="zh-CN" altLang="zh-CN" sz="3200" dirty="0">
                <a:solidFill>
                  <a:schemeClr val="accent1">
                    <a:lumMod val="75000"/>
                  </a:schemeClr>
                </a:solidFill>
                <a:latin typeface="Times New Roman" panose="02020603050405020304" pitchFamily="18" charset="0"/>
                <a:cs typeface="Times New Roman" panose="02020603050405020304" pitchFamily="18" charset="0"/>
              </a:rPr>
              <a:t>。</a:t>
            </a:r>
            <a:r>
              <a:rPr lang="en-US" altLang="zh-CN" sz="3200" dirty="0" err="1">
                <a:solidFill>
                  <a:schemeClr val="accent1">
                    <a:lumMod val="75000"/>
                  </a:schemeClr>
                </a:solidFill>
                <a:latin typeface="Times New Roman" panose="02020603050405020304" pitchFamily="18" charset="0"/>
                <a:cs typeface="Times New Roman" panose="02020603050405020304" pitchFamily="18" charset="0"/>
              </a:rPr>
              <a:t>Заблудиться</a:t>
            </a:r>
            <a:r>
              <a:rPr lang="en-US" altLang="zh-CN" sz="3200" dirty="0">
                <a:solidFill>
                  <a:schemeClr val="accent1">
                    <a:lumMod val="75000"/>
                  </a:schemeClr>
                </a:solidFill>
                <a:latin typeface="Times New Roman" panose="02020603050405020304" pitchFamily="18" charset="0"/>
                <a:cs typeface="Times New Roman" panose="02020603050405020304" pitchFamily="18" charset="0"/>
              </a:rPr>
              <a:t>. </a:t>
            </a:r>
            <a:r>
              <a:rPr lang="kk-KZ" altLang="zh-CN" sz="3200" dirty="0">
                <a:solidFill>
                  <a:schemeClr val="accent1">
                    <a:lumMod val="75000"/>
                  </a:schemeClr>
                </a:solidFill>
                <a:latin typeface="Times New Roman" panose="02020603050405020304" pitchFamily="18" charset="0"/>
                <a:cs typeface="Times New Roman" panose="02020603050405020304" pitchFamily="18" charset="0"/>
              </a:rPr>
              <a:t>Адасып кету</a:t>
            </a:r>
            <a:endParaRPr lang="zh-CN" altLang="zh-CN" sz="3200" dirty="0">
              <a:solidFill>
                <a:schemeClr val="accent1">
                  <a:lumMod val="75000"/>
                </a:schemeClr>
              </a:solidFill>
              <a:latin typeface="Times New Roman" panose="02020603050405020304" pitchFamily="18" charset="0"/>
              <a:cs typeface="Times New Roman" panose="02020603050405020304" pitchFamily="18" charset="0"/>
            </a:endParaRPr>
          </a:p>
          <a:p>
            <a:pPr>
              <a:spcAft>
                <a:spcPts val="0"/>
              </a:spcAft>
            </a:pPr>
            <a:r>
              <a:rPr lang="zh-CN" altLang="zh-CN" sz="3200" dirty="0">
                <a:solidFill>
                  <a:schemeClr val="accent1">
                    <a:lumMod val="75000"/>
                  </a:schemeClr>
                </a:solidFill>
                <a:latin typeface="Times New Roman" panose="02020603050405020304" pitchFamily="18" charset="0"/>
                <a:cs typeface="Times New Roman" panose="02020603050405020304" pitchFamily="18" charset="0"/>
              </a:rPr>
              <a:t>别见外</a:t>
            </a:r>
            <a:r>
              <a:rPr lang="zh-CN" altLang="zh-CN" sz="3200" dirty="0">
                <a:solidFill>
                  <a:schemeClr val="accent1">
                    <a:lumMod val="75000"/>
                  </a:schemeClr>
                </a:solidFill>
                <a:latin typeface="Times New Roman" panose="02020603050405020304" pitchFamily="18" charset="0"/>
                <a:ea typeface="Helvetica" panose="020B0604020202020204" pitchFamily="34" charset="0"/>
                <a:cs typeface="Times New Roman" panose="02020603050405020304" pitchFamily="18" charset="0"/>
              </a:rPr>
              <a:t> </a:t>
            </a:r>
            <a:r>
              <a:rPr lang="kk-KZ" altLang="zh-CN" sz="3200" dirty="0">
                <a:solidFill>
                  <a:schemeClr val="accent1">
                    <a:lumMod val="75000"/>
                  </a:schemeClr>
                </a:solidFill>
                <a:latin typeface="Times New Roman" panose="02020603050405020304" pitchFamily="18" charset="0"/>
                <a:ea typeface="Helvetica" panose="020B0604020202020204" pitchFamily="34" charset="0"/>
                <a:cs typeface="Times New Roman" panose="02020603050405020304" pitchFamily="18" charset="0"/>
              </a:rPr>
              <a:t>Не оставаться в стороне  Шетте қалмаңыз</a:t>
            </a:r>
            <a:endParaRPr lang="zh-CN" altLang="zh-CN" sz="3200" dirty="0">
              <a:solidFill>
                <a:schemeClr val="accent1">
                  <a:lumMod val="75000"/>
                </a:schemeClr>
              </a:solidFill>
              <a:latin typeface="Times New Roman" panose="02020603050405020304" pitchFamily="18" charset="0"/>
              <a:cs typeface="Times New Roman" panose="02020603050405020304" pitchFamily="18" charset="0"/>
            </a:endParaRPr>
          </a:p>
          <a:p>
            <a:pPr>
              <a:spcAft>
                <a:spcPts val="0"/>
              </a:spcAft>
            </a:pPr>
            <a:r>
              <a:rPr lang="zh-CN" altLang="zh-CN" sz="3200" dirty="0">
                <a:solidFill>
                  <a:schemeClr val="accent1">
                    <a:lumMod val="75000"/>
                  </a:schemeClr>
                </a:solidFill>
                <a:latin typeface="Times New Roman" panose="02020603050405020304" pitchFamily="18" charset="0"/>
                <a:cs typeface="Times New Roman" panose="02020603050405020304" pitchFamily="18" charset="0"/>
              </a:rPr>
              <a:t>请多多包涵</a:t>
            </a:r>
            <a:r>
              <a:rPr lang="zh-CN" altLang="zh-CN" sz="3200" dirty="0">
                <a:solidFill>
                  <a:schemeClr val="accent1">
                    <a:lumMod val="75000"/>
                  </a:schemeClr>
                </a:solidFill>
                <a:latin typeface="Times New Roman" panose="02020603050405020304" pitchFamily="18" charset="0"/>
                <a:ea typeface="Helvetica" panose="020B0604020202020204" pitchFamily="34" charset="0"/>
                <a:cs typeface="Times New Roman" panose="02020603050405020304" pitchFamily="18" charset="0"/>
              </a:rPr>
              <a:t> </a:t>
            </a:r>
            <a:r>
              <a:rPr lang="kk-KZ" altLang="zh-CN" sz="3200" dirty="0">
                <a:solidFill>
                  <a:schemeClr val="accent1">
                    <a:lumMod val="75000"/>
                  </a:schemeClr>
                </a:solidFill>
                <a:latin typeface="Times New Roman" panose="02020603050405020304" pitchFamily="18" charset="0"/>
                <a:ea typeface="Helvetica" panose="020B0604020202020204" pitchFamily="34" charset="0"/>
                <a:cs typeface="Times New Roman" panose="02020603050405020304" pitchFamily="18" charset="0"/>
              </a:rPr>
              <a:t>Пожалуйста, простите меня Кешіріңіз өтінемін</a:t>
            </a:r>
            <a:endParaRPr lang="zh-CN" altLang="zh-CN" sz="3200" dirty="0">
              <a:solidFill>
                <a:schemeClr val="accent1">
                  <a:lumMod val="75000"/>
                </a:schemeClr>
              </a:solidFill>
              <a:latin typeface="Times New Roman" panose="02020603050405020304" pitchFamily="18" charset="0"/>
              <a:cs typeface="Times New Roman" panose="02020603050405020304" pitchFamily="18" charset="0"/>
            </a:endParaRPr>
          </a:p>
          <a:p>
            <a:pPr>
              <a:spcAft>
                <a:spcPts val="0"/>
              </a:spcAft>
            </a:pPr>
            <a:r>
              <a:rPr lang="zh-CN" altLang="zh-CN" sz="3200" dirty="0">
                <a:solidFill>
                  <a:schemeClr val="accent1">
                    <a:lumMod val="75000"/>
                  </a:schemeClr>
                </a:solidFill>
                <a:latin typeface="Times New Roman" panose="02020603050405020304" pitchFamily="18" charset="0"/>
                <a:cs typeface="Times New Roman" panose="02020603050405020304" pitchFamily="18" charset="0"/>
              </a:rPr>
              <a:t>请留步</a:t>
            </a:r>
            <a:r>
              <a:rPr lang="kk-KZ" altLang="zh-CN" sz="3200" dirty="0">
                <a:solidFill>
                  <a:schemeClr val="accent1">
                    <a:lumMod val="75000"/>
                  </a:schemeClr>
                </a:solidFill>
                <a:latin typeface="Times New Roman" panose="02020603050405020304" pitchFamily="18" charset="0"/>
                <a:cs typeface="Times New Roman" panose="02020603050405020304" pitchFamily="18" charset="0"/>
              </a:rPr>
              <a:t>. Пожалуйста, оставайтесь Өтінемін,қалыңыз</a:t>
            </a:r>
            <a:endParaRPr lang="zh-CN" altLang="zh-CN" sz="3200" dirty="0">
              <a:solidFill>
                <a:schemeClr val="accent1">
                  <a:lumMod val="75000"/>
                </a:schemeClr>
              </a:solidFill>
              <a:latin typeface="Times New Roman" panose="02020603050405020304" pitchFamily="18" charset="0"/>
              <a:cs typeface="Times New Roman" panose="02020603050405020304" pitchFamily="18" charset="0"/>
            </a:endParaRPr>
          </a:p>
          <a:p>
            <a:pPr>
              <a:spcAft>
                <a:spcPts val="0"/>
              </a:spcAft>
            </a:pPr>
            <a:r>
              <a:rPr lang="zh-CN" altLang="zh-CN" sz="3200" dirty="0">
                <a:solidFill>
                  <a:schemeClr val="accent1">
                    <a:lumMod val="75000"/>
                  </a:schemeClr>
                </a:solidFill>
                <a:latin typeface="Times New Roman" panose="02020603050405020304" pitchFamily="18" charset="0"/>
                <a:cs typeface="Times New Roman" panose="02020603050405020304" pitchFamily="18" charset="0"/>
              </a:rPr>
              <a:t>这件事就拜托您啦</a:t>
            </a:r>
            <a:r>
              <a:rPr lang="zh-CN" altLang="zh-CN" sz="3200" dirty="0">
                <a:solidFill>
                  <a:schemeClr val="accent1">
                    <a:lumMod val="75000"/>
                  </a:schemeClr>
                </a:solidFill>
                <a:latin typeface="Times New Roman" panose="02020603050405020304" pitchFamily="18" charset="0"/>
                <a:ea typeface="Helvetica" panose="020B0604020202020204" pitchFamily="34" charset="0"/>
                <a:cs typeface="Times New Roman" panose="02020603050405020304" pitchFamily="18" charset="0"/>
              </a:rPr>
              <a:t>  </a:t>
            </a:r>
            <a:r>
              <a:rPr lang="kk-KZ" altLang="zh-CN" sz="3200" dirty="0">
                <a:solidFill>
                  <a:schemeClr val="accent1">
                    <a:lumMod val="75000"/>
                  </a:schemeClr>
                </a:solidFill>
                <a:latin typeface="Times New Roman" panose="02020603050405020304" pitchFamily="18" charset="0"/>
                <a:ea typeface="Helvetica" panose="020B0604020202020204" pitchFamily="34" charset="0"/>
                <a:cs typeface="Times New Roman" panose="02020603050405020304" pitchFamily="18" charset="0"/>
              </a:rPr>
              <a:t>Пожалуйста, приходите к этому вопросу. Осы сұраққа жауап беріңізші</a:t>
            </a:r>
            <a:r>
              <a:rPr lang="kk-KZ" altLang="zh-CN" sz="3200" dirty="0" smtClean="0">
                <a:solidFill>
                  <a:schemeClr val="accent1">
                    <a:lumMod val="75000"/>
                  </a:schemeClr>
                </a:solidFill>
                <a:latin typeface="Times New Roman" panose="02020603050405020304" pitchFamily="18" charset="0"/>
                <a:ea typeface="Helvetica" panose="020B0604020202020204" pitchFamily="34" charset="0"/>
                <a:cs typeface="Times New Roman" panose="02020603050405020304" pitchFamily="18" charset="0"/>
              </a:rPr>
              <a:t>.</a:t>
            </a:r>
          </a:p>
          <a:p>
            <a:r>
              <a:rPr lang="zh-CN" altLang="zh-CN" sz="3200" dirty="0">
                <a:solidFill>
                  <a:schemeClr val="accent1">
                    <a:lumMod val="75000"/>
                  </a:schemeClr>
                </a:solidFill>
                <a:latin typeface="Times New Roman" panose="02020603050405020304" pitchFamily="18" charset="0"/>
                <a:cs typeface="Times New Roman" panose="02020603050405020304" pitchFamily="18" charset="0"/>
              </a:rPr>
              <a:t>告辞 </a:t>
            </a:r>
            <a:r>
              <a:rPr lang="kk-KZ" altLang="zh-CN" sz="3200" dirty="0">
                <a:solidFill>
                  <a:schemeClr val="accent1">
                    <a:lumMod val="75000"/>
                  </a:schemeClr>
                </a:solidFill>
                <a:latin typeface="Times New Roman" panose="02020603050405020304" pitchFamily="18" charset="0"/>
                <a:cs typeface="Times New Roman" panose="02020603050405020304" pitchFamily="18" charset="0"/>
              </a:rPr>
              <a:t>распрощаться  қоштасу</a:t>
            </a:r>
            <a:endParaRPr lang="zh-CN" altLang="zh-CN" sz="3200" dirty="0">
              <a:solidFill>
                <a:schemeClr val="accent1">
                  <a:lumMod val="75000"/>
                </a:schemeClr>
              </a:solidFill>
              <a:latin typeface="Times New Roman" panose="02020603050405020304" pitchFamily="18" charset="0"/>
              <a:cs typeface="Times New Roman" panose="02020603050405020304" pitchFamily="18" charset="0"/>
            </a:endParaRPr>
          </a:p>
          <a:p>
            <a:pPr>
              <a:spcAft>
                <a:spcPts val="0"/>
              </a:spcAft>
            </a:pPr>
            <a:endParaRPr lang="zh-CN" altLang="zh-CN" sz="32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2110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zh-CN" altLang="en-US"/>
          </a:p>
        </p:txBody>
      </p:sp>
      <p:pic>
        <p:nvPicPr>
          <p:cNvPr id="3" name="Рисунок 2"/>
          <p:cNvPicPr>
            <a:picLocks noChangeAspect="1"/>
          </p:cNvPicPr>
          <p:nvPr/>
        </p:nvPicPr>
        <p:blipFill>
          <a:blip r:embed="rId2"/>
          <a:stretch>
            <a:fillRect/>
          </a:stretch>
        </p:blipFill>
        <p:spPr>
          <a:xfrm>
            <a:off x="0" y="0"/>
            <a:ext cx="12192000" cy="6857999"/>
          </a:xfrm>
          <a:prstGeom prst="rect">
            <a:avLst/>
          </a:prstGeom>
        </p:spPr>
      </p:pic>
      <p:pic>
        <p:nvPicPr>
          <p:cNvPr id="4" name="Рисунок 3"/>
          <p:cNvPicPr>
            <a:picLocks noChangeAspect="1"/>
          </p:cNvPicPr>
          <p:nvPr/>
        </p:nvPicPr>
        <p:blipFill>
          <a:blip r:embed="rId3"/>
          <a:stretch>
            <a:fillRect/>
          </a:stretch>
        </p:blipFill>
        <p:spPr>
          <a:xfrm>
            <a:off x="0" y="1092645"/>
            <a:ext cx="12192000" cy="1926336"/>
          </a:xfrm>
          <a:prstGeom prst="rect">
            <a:avLst/>
          </a:prstGeom>
        </p:spPr>
      </p:pic>
      <p:pic>
        <p:nvPicPr>
          <p:cNvPr id="5" name="Рисунок 4"/>
          <p:cNvPicPr>
            <a:picLocks noChangeAspect="1"/>
          </p:cNvPicPr>
          <p:nvPr/>
        </p:nvPicPr>
        <p:blipFill>
          <a:blip r:embed="rId4"/>
          <a:stretch>
            <a:fillRect/>
          </a:stretch>
        </p:blipFill>
        <p:spPr>
          <a:xfrm>
            <a:off x="0" y="3383305"/>
            <a:ext cx="12192000" cy="3474694"/>
          </a:xfrm>
          <a:prstGeom prst="rect">
            <a:avLst/>
          </a:prstGeom>
        </p:spPr>
      </p:pic>
      <p:pic>
        <p:nvPicPr>
          <p:cNvPr id="6" name="图片 6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3447" y="5794071"/>
            <a:ext cx="1059888" cy="1040791"/>
          </a:xfrm>
          <a:prstGeom prst="rect">
            <a:avLst/>
          </a:prstGeom>
        </p:spPr>
      </p:pic>
      <p:pic>
        <p:nvPicPr>
          <p:cNvPr id="7" name="图片 6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56640" y="5954235"/>
            <a:ext cx="1059888" cy="1040791"/>
          </a:xfrm>
          <a:prstGeom prst="rect">
            <a:avLst/>
          </a:prstGeom>
        </p:spPr>
      </p:pic>
      <p:pic>
        <p:nvPicPr>
          <p:cNvPr id="8" name="图片 6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84596" y="6340548"/>
            <a:ext cx="651844" cy="640099"/>
          </a:xfrm>
          <a:prstGeom prst="rect">
            <a:avLst/>
          </a:prstGeom>
        </p:spPr>
      </p:pic>
      <p:pic>
        <p:nvPicPr>
          <p:cNvPr id="9" name="图片 6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81233" y="6064528"/>
            <a:ext cx="801678" cy="833659"/>
          </a:xfrm>
          <a:prstGeom prst="rect">
            <a:avLst/>
          </a:prstGeom>
        </p:spPr>
      </p:pic>
      <p:pic>
        <p:nvPicPr>
          <p:cNvPr id="10" name="图片 6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21642" y="5794071"/>
            <a:ext cx="801678" cy="833659"/>
          </a:xfrm>
          <a:prstGeom prst="rect">
            <a:avLst/>
          </a:prstGeom>
        </p:spPr>
      </p:pic>
      <p:pic>
        <p:nvPicPr>
          <p:cNvPr id="11" name="图片 6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04261" y="6162840"/>
            <a:ext cx="701041" cy="637033"/>
          </a:xfrm>
          <a:prstGeom prst="rect">
            <a:avLst/>
          </a:prstGeom>
        </p:spPr>
      </p:pic>
      <p:pic>
        <p:nvPicPr>
          <p:cNvPr id="12" name="图片 6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3914" y="6340548"/>
            <a:ext cx="701041" cy="637033"/>
          </a:xfrm>
          <a:prstGeom prst="rect">
            <a:avLst/>
          </a:prstGeom>
        </p:spPr>
      </p:pic>
      <p:pic>
        <p:nvPicPr>
          <p:cNvPr id="13" name="图片 5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17471" y="6092737"/>
            <a:ext cx="905258" cy="777242"/>
          </a:xfrm>
          <a:prstGeom prst="rect">
            <a:avLst/>
          </a:prstGeom>
        </p:spPr>
      </p:pic>
      <p:pic>
        <p:nvPicPr>
          <p:cNvPr id="14" name="图片 5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69957" y="6140548"/>
            <a:ext cx="905258" cy="777242"/>
          </a:xfrm>
          <a:prstGeom prst="rect">
            <a:avLst/>
          </a:prstGeom>
        </p:spPr>
      </p:pic>
      <p:pic>
        <p:nvPicPr>
          <p:cNvPr id="15" name="图片 1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38333" y="6401307"/>
            <a:ext cx="429769" cy="414529"/>
          </a:xfrm>
          <a:prstGeom prst="rect">
            <a:avLst/>
          </a:prstGeom>
        </p:spPr>
      </p:pic>
      <p:sp>
        <p:nvSpPr>
          <p:cNvPr id="16" name="Прямоугольник 15"/>
          <p:cNvSpPr/>
          <p:nvPr/>
        </p:nvSpPr>
        <p:spPr>
          <a:xfrm>
            <a:off x="276447" y="365125"/>
            <a:ext cx="11431292" cy="6494085"/>
          </a:xfrm>
          <a:prstGeom prst="rect">
            <a:avLst/>
          </a:prstGeom>
        </p:spPr>
        <p:txBody>
          <a:bodyPr wrap="square">
            <a:spAutoFit/>
          </a:bodyPr>
          <a:lstStyle/>
          <a:p>
            <a:pPr lvl="0" eaLnBrk="0" fontAlgn="base" hangingPunct="0">
              <a:spcBef>
                <a:spcPct val="0"/>
              </a:spcBef>
              <a:spcAft>
                <a:spcPct val="0"/>
              </a:spcAft>
            </a:pPr>
            <a:r>
              <a:rPr lang="zh-CN" altLang="kk-KZ" sz="3200" dirty="0">
                <a:solidFill>
                  <a:schemeClr val="accent1">
                    <a:lumMod val="75000"/>
                  </a:schemeClr>
                </a:solidFill>
                <a:latin typeface="Helvetica" panose="020B0604020202020204" pitchFamily="34" charset="0"/>
                <a:cs typeface="Times New Roman" panose="02020603050405020304" pitchFamily="18" charset="0"/>
              </a:rPr>
              <a:t>将下列表示中国特有事物简称的数名词组译成</a:t>
            </a:r>
            <a:r>
              <a:rPr lang="zh-CN" altLang="en-US" sz="3200" dirty="0">
                <a:solidFill>
                  <a:schemeClr val="accent1">
                    <a:lumMod val="75000"/>
                  </a:schemeClr>
                </a:solidFill>
                <a:latin typeface="Helvetica" panose="020B0604020202020204" pitchFamily="34" charset="0"/>
                <a:cs typeface="Times New Roman" panose="02020603050405020304" pitchFamily="18" charset="0"/>
              </a:rPr>
              <a:t>哈萨克语与</a:t>
            </a:r>
            <a:r>
              <a:rPr lang="zh-CN" altLang="kk-KZ" sz="3200" dirty="0">
                <a:solidFill>
                  <a:schemeClr val="accent1">
                    <a:lumMod val="75000"/>
                  </a:schemeClr>
                </a:solidFill>
                <a:latin typeface="Helvetica" panose="020B0604020202020204" pitchFamily="34" charset="0"/>
                <a:cs typeface="Times New Roman" panose="02020603050405020304" pitchFamily="18" charset="0"/>
              </a:rPr>
              <a:t>俄语</a:t>
            </a:r>
            <a:endParaRPr lang="zh-CN" altLang="kk-KZ" sz="3200" dirty="0">
              <a:solidFill>
                <a:schemeClr val="accent1">
                  <a:lumMod val="75000"/>
                </a:schemeClr>
              </a:solidFill>
            </a:endParaRPr>
          </a:p>
          <a:p>
            <a:pPr lvl="0" eaLnBrk="0" fontAlgn="base" hangingPunct="0">
              <a:spcBef>
                <a:spcPct val="0"/>
              </a:spcBef>
              <a:spcAft>
                <a:spcPct val="0"/>
              </a:spcAft>
            </a:pPr>
            <a:r>
              <a:rPr lang="kk-KZ" altLang="zh-CN" sz="3200" dirty="0">
                <a:solidFill>
                  <a:schemeClr val="accent1">
                    <a:lumMod val="75000"/>
                  </a:schemeClr>
                </a:solidFill>
                <a:latin typeface="Times New Roman" panose="02020603050405020304" pitchFamily="18" charset="0"/>
                <a:cs typeface="Times New Roman" panose="02020603050405020304" pitchFamily="18" charset="0"/>
              </a:rPr>
              <a:t>Қытайлық бірегей заттардың қысқартуларын білдіретін келесі зат есімдерді қазақ және орыс тіліне аударыңыз:</a:t>
            </a:r>
            <a:endParaRPr lang="kk-KZ" altLang="zh-CN" sz="3200" dirty="0">
              <a:solidFill>
                <a:schemeClr val="accent1">
                  <a:lumMod val="75000"/>
                </a:schemeClr>
              </a:solidFill>
            </a:endParaRPr>
          </a:p>
          <a:p>
            <a:pPr lvl="0" eaLnBrk="0" fontAlgn="base" hangingPunct="0">
              <a:spcBef>
                <a:spcPct val="0"/>
              </a:spcBef>
              <a:spcAft>
                <a:spcPct val="0"/>
              </a:spcAft>
            </a:pPr>
            <a:r>
              <a:rPr lang="zh-CN" altLang="kk-KZ" sz="3200" dirty="0">
                <a:solidFill>
                  <a:schemeClr val="accent1">
                    <a:lumMod val="75000"/>
                  </a:schemeClr>
                </a:solidFill>
                <a:latin typeface="Helvetica" panose="020B0604020202020204" pitchFamily="34" charset="0"/>
                <a:cs typeface="Times New Roman" panose="02020603050405020304" pitchFamily="18" charset="0"/>
              </a:rPr>
              <a:t>四大发明</a:t>
            </a:r>
            <a:r>
              <a:rPr lang="zh-CN" altLang="kk-KZ" sz="3200" dirty="0">
                <a:solidFill>
                  <a:schemeClr val="accent1">
                    <a:lumMod val="75000"/>
                  </a:schemeClr>
                </a:solidFill>
                <a:latin typeface="Times New Roman" panose="02020603050405020304" pitchFamily="18" charset="0"/>
                <a:ea typeface="Helvetica" panose="020B0604020202020204" pitchFamily="34" charset="0"/>
                <a:cs typeface="Times New Roman" panose="02020603050405020304" pitchFamily="18" charset="0"/>
              </a:rPr>
              <a:t> </a:t>
            </a:r>
            <a:endParaRPr lang="kk-KZ" altLang="zh-CN" sz="3200" dirty="0" smtClean="0">
              <a:solidFill>
                <a:schemeClr val="accent1">
                  <a:lumMod val="75000"/>
                </a:schemeClr>
              </a:solidFill>
              <a:latin typeface="Times New Roman" panose="02020603050405020304" pitchFamily="18" charset="0"/>
              <a:ea typeface="Helvetica" panose="020B0604020202020204" pitchFamily="34" charset="0"/>
              <a:cs typeface="Times New Roman" panose="02020603050405020304" pitchFamily="18" charset="0"/>
            </a:endParaRPr>
          </a:p>
          <a:p>
            <a:pPr lvl="0" eaLnBrk="0" fontAlgn="base" hangingPunct="0">
              <a:spcBef>
                <a:spcPct val="0"/>
              </a:spcBef>
              <a:spcAft>
                <a:spcPct val="0"/>
              </a:spcAft>
            </a:pPr>
            <a:r>
              <a:rPr lang="zh-CN" altLang="kk-KZ" sz="3200" dirty="0" smtClean="0">
                <a:solidFill>
                  <a:schemeClr val="accent1">
                    <a:lumMod val="75000"/>
                  </a:schemeClr>
                </a:solidFill>
                <a:latin typeface="Helvetica" panose="020B0604020202020204" pitchFamily="34" charset="0"/>
                <a:cs typeface="Times New Roman" panose="02020603050405020304" pitchFamily="18" charset="0"/>
              </a:rPr>
              <a:t>四</a:t>
            </a:r>
            <a:r>
              <a:rPr lang="zh-CN" altLang="kk-KZ" sz="3200" dirty="0">
                <a:solidFill>
                  <a:schemeClr val="accent1">
                    <a:lumMod val="75000"/>
                  </a:schemeClr>
                </a:solidFill>
                <a:latin typeface="Helvetica" panose="020B0604020202020204" pitchFamily="34" charset="0"/>
                <a:cs typeface="Times New Roman" panose="02020603050405020304" pitchFamily="18" charset="0"/>
              </a:rPr>
              <a:t>大名著 </a:t>
            </a:r>
            <a:endParaRPr lang="kk-KZ" altLang="zh-CN" sz="3200" dirty="0" smtClean="0">
              <a:solidFill>
                <a:schemeClr val="accent1">
                  <a:lumMod val="75000"/>
                </a:schemeClr>
              </a:solidFill>
              <a:latin typeface="Helvetica" panose="020B0604020202020204" pitchFamily="34" charset="0"/>
              <a:cs typeface="Times New Roman" panose="02020603050405020304" pitchFamily="18" charset="0"/>
            </a:endParaRPr>
          </a:p>
          <a:p>
            <a:pPr lvl="0" eaLnBrk="0" fontAlgn="base" hangingPunct="0">
              <a:spcBef>
                <a:spcPct val="0"/>
              </a:spcBef>
              <a:spcAft>
                <a:spcPct val="0"/>
              </a:spcAft>
            </a:pPr>
            <a:r>
              <a:rPr lang="zh-CN" altLang="kk-KZ" sz="3200" dirty="0" smtClean="0">
                <a:solidFill>
                  <a:schemeClr val="accent1">
                    <a:lumMod val="75000"/>
                  </a:schemeClr>
                </a:solidFill>
                <a:latin typeface="Helvetica" panose="020B0604020202020204" pitchFamily="34" charset="0"/>
                <a:cs typeface="Times New Roman" panose="02020603050405020304" pitchFamily="18" charset="0"/>
              </a:rPr>
              <a:t>四</a:t>
            </a:r>
            <a:r>
              <a:rPr lang="zh-CN" altLang="kk-KZ" sz="3200" dirty="0">
                <a:solidFill>
                  <a:schemeClr val="accent1">
                    <a:lumMod val="75000"/>
                  </a:schemeClr>
                </a:solidFill>
                <a:latin typeface="Helvetica" panose="020B0604020202020204" pitchFamily="34" charset="0"/>
                <a:cs typeface="Times New Roman" panose="02020603050405020304" pitchFamily="18" charset="0"/>
              </a:rPr>
              <a:t>大民间传说</a:t>
            </a:r>
            <a:r>
              <a:rPr lang="zh-CN" altLang="kk-KZ" sz="3200" dirty="0">
                <a:solidFill>
                  <a:schemeClr val="accent1">
                    <a:lumMod val="75000"/>
                  </a:schemeClr>
                </a:solidFill>
                <a:latin typeface="Times New Roman" panose="02020603050405020304" pitchFamily="18" charset="0"/>
                <a:ea typeface="Helvetica" panose="020B0604020202020204" pitchFamily="34" charset="0"/>
                <a:cs typeface="Times New Roman" panose="02020603050405020304" pitchFamily="18" charset="0"/>
              </a:rPr>
              <a:t> </a:t>
            </a:r>
            <a:endParaRPr lang="kk-KZ" altLang="zh-CN" sz="3200" dirty="0" smtClean="0">
              <a:solidFill>
                <a:schemeClr val="accent1">
                  <a:lumMod val="75000"/>
                </a:schemeClr>
              </a:solidFill>
              <a:latin typeface="Times New Roman" panose="02020603050405020304" pitchFamily="18" charset="0"/>
              <a:ea typeface="Helvetica" panose="020B0604020202020204" pitchFamily="34" charset="0"/>
              <a:cs typeface="Times New Roman" panose="02020603050405020304" pitchFamily="18" charset="0"/>
            </a:endParaRPr>
          </a:p>
          <a:p>
            <a:pPr lvl="0" eaLnBrk="0" fontAlgn="base" hangingPunct="0">
              <a:spcBef>
                <a:spcPct val="0"/>
              </a:spcBef>
              <a:spcAft>
                <a:spcPct val="0"/>
              </a:spcAft>
            </a:pPr>
            <a:r>
              <a:rPr lang="zh-CN" altLang="ru-RU" sz="3200" dirty="0" smtClean="0">
                <a:solidFill>
                  <a:schemeClr val="accent1">
                    <a:lumMod val="75000"/>
                  </a:schemeClr>
                </a:solidFill>
                <a:latin typeface="Helvetica" panose="020B0604020202020204" pitchFamily="34" charset="0"/>
                <a:cs typeface="Times New Roman" panose="02020603050405020304" pitchFamily="18" charset="0"/>
              </a:rPr>
              <a:t>四</a:t>
            </a:r>
            <a:r>
              <a:rPr lang="zh-CN" altLang="ru-RU" sz="3200" dirty="0">
                <a:solidFill>
                  <a:schemeClr val="accent1">
                    <a:lumMod val="75000"/>
                  </a:schemeClr>
                </a:solidFill>
                <a:latin typeface="Helvetica" panose="020B0604020202020204" pitchFamily="34" charset="0"/>
                <a:cs typeface="Times New Roman" panose="02020603050405020304" pitchFamily="18" charset="0"/>
              </a:rPr>
              <a:t>大美女</a:t>
            </a:r>
            <a:r>
              <a:rPr lang="zh-CN" altLang="ru-RU" sz="3200" dirty="0">
                <a:solidFill>
                  <a:schemeClr val="accent1">
                    <a:lumMod val="75000"/>
                  </a:schemeClr>
                </a:solidFill>
                <a:latin typeface="Calibri" panose="020F0502020204030204" pitchFamily="34" charset="0"/>
                <a:ea typeface="Helvetica" panose="020B0604020202020204" pitchFamily="34" charset="0"/>
                <a:cs typeface="Times New Roman" panose="02020603050405020304" pitchFamily="18" charset="0"/>
              </a:rPr>
              <a:t>  </a:t>
            </a:r>
            <a:endParaRPr lang="kk-KZ" altLang="zh-CN" sz="3200" dirty="0" smtClean="0">
              <a:solidFill>
                <a:schemeClr val="accent1">
                  <a:lumMod val="75000"/>
                </a:schemeClr>
              </a:solidFill>
              <a:latin typeface="Calibri" panose="020F0502020204030204" pitchFamily="34" charset="0"/>
              <a:ea typeface="Helvetica" panose="020B0604020202020204" pitchFamily="34" charset="0"/>
              <a:cs typeface="Times New Roman" panose="02020603050405020304" pitchFamily="18" charset="0"/>
            </a:endParaRPr>
          </a:p>
          <a:p>
            <a:pPr lvl="0" eaLnBrk="0" fontAlgn="base" hangingPunct="0">
              <a:spcBef>
                <a:spcPct val="0"/>
              </a:spcBef>
              <a:spcAft>
                <a:spcPct val="0"/>
              </a:spcAft>
            </a:pPr>
            <a:r>
              <a:rPr lang="zh-CN" altLang="en-US" sz="3200" dirty="0" smtClean="0">
                <a:solidFill>
                  <a:schemeClr val="accent1">
                    <a:lumMod val="75000"/>
                  </a:schemeClr>
                </a:solidFill>
                <a:latin typeface="Helvetica" panose="020B0604020202020204" pitchFamily="34" charset="0"/>
                <a:cs typeface="Times New Roman" panose="02020603050405020304" pitchFamily="18" charset="0"/>
              </a:rPr>
              <a:t>四</a:t>
            </a:r>
            <a:r>
              <a:rPr lang="zh-CN" altLang="en-US" sz="3200" dirty="0">
                <a:solidFill>
                  <a:schemeClr val="accent1">
                    <a:lumMod val="75000"/>
                  </a:schemeClr>
                </a:solidFill>
                <a:latin typeface="Helvetica" panose="020B0604020202020204" pitchFamily="34" charset="0"/>
                <a:cs typeface="Times New Roman" panose="02020603050405020304" pitchFamily="18" charset="0"/>
              </a:rPr>
              <a:t>大名</a:t>
            </a:r>
            <a:r>
              <a:rPr lang="zh-CN" altLang="en-US" sz="3200" dirty="0" smtClean="0">
                <a:solidFill>
                  <a:schemeClr val="accent1">
                    <a:lumMod val="75000"/>
                  </a:schemeClr>
                </a:solidFill>
                <a:latin typeface="Helvetica" panose="020B0604020202020204" pitchFamily="34" charset="0"/>
                <a:cs typeface="Times New Roman" panose="02020603050405020304" pitchFamily="18" charset="0"/>
              </a:rPr>
              <a:t>旦</a:t>
            </a:r>
            <a:endParaRPr lang="ru-RU" altLang="zh-CN" sz="3200" dirty="0">
              <a:solidFill>
                <a:schemeClr val="accent1">
                  <a:lumMod val="75000"/>
                </a:schemeClr>
              </a:solidFill>
            </a:endParaRPr>
          </a:p>
          <a:p>
            <a:pPr lvl="0" eaLnBrk="0" fontAlgn="base" hangingPunct="0">
              <a:spcBef>
                <a:spcPct val="0"/>
              </a:spcBef>
              <a:spcAft>
                <a:spcPct val="0"/>
              </a:spcAft>
            </a:pPr>
            <a:r>
              <a:rPr lang="zh-CN" altLang="ru-RU" sz="3200" dirty="0">
                <a:solidFill>
                  <a:schemeClr val="accent1">
                    <a:lumMod val="75000"/>
                  </a:schemeClr>
                </a:solidFill>
                <a:latin typeface="Helvetica" panose="020B0604020202020204" pitchFamily="34" charset="0"/>
                <a:cs typeface="Times New Roman" panose="02020603050405020304" pitchFamily="18" charset="0"/>
              </a:rPr>
              <a:t>四（个现代）</a:t>
            </a:r>
            <a:r>
              <a:rPr lang="zh-CN" altLang="ru-RU" sz="3200" dirty="0" smtClean="0">
                <a:solidFill>
                  <a:schemeClr val="accent1">
                    <a:lumMod val="75000"/>
                  </a:schemeClr>
                </a:solidFill>
                <a:latin typeface="Helvetica" panose="020B0604020202020204" pitchFamily="34" charset="0"/>
                <a:cs typeface="Times New Roman" panose="02020603050405020304" pitchFamily="18" charset="0"/>
              </a:rPr>
              <a:t>化</a:t>
            </a:r>
            <a:endParaRPr lang="kk-KZ" altLang="zh-CN" sz="3200" dirty="0" smtClean="0">
              <a:solidFill>
                <a:schemeClr val="accent1">
                  <a:lumMod val="75000"/>
                </a:schemeClr>
              </a:solidFill>
              <a:latin typeface="Helvetica" panose="020B0604020202020204" pitchFamily="34" charset="0"/>
              <a:cs typeface="Times New Roman" panose="02020603050405020304" pitchFamily="18" charset="0"/>
            </a:endParaRPr>
          </a:p>
          <a:p>
            <a:pPr lvl="0" eaLnBrk="0" fontAlgn="base" hangingPunct="0">
              <a:spcBef>
                <a:spcPct val="0"/>
              </a:spcBef>
              <a:spcAft>
                <a:spcPct val="0"/>
              </a:spcAft>
            </a:pPr>
            <a:r>
              <a:rPr lang="zh-CN" altLang="ru-RU" sz="3200" dirty="0" smtClean="0">
                <a:solidFill>
                  <a:schemeClr val="accent1">
                    <a:lumMod val="75000"/>
                  </a:schemeClr>
                </a:solidFill>
                <a:latin typeface="Helvetica" panose="020B0604020202020204" pitchFamily="34" charset="0"/>
                <a:cs typeface="Times New Roman" panose="02020603050405020304" pitchFamily="18" charset="0"/>
              </a:rPr>
              <a:t>四</a:t>
            </a:r>
            <a:r>
              <a:rPr lang="zh-CN" altLang="ru-RU" sz="3200" dirty="0">
                <a:solidFill>
                  <a:schemeClr val="accent1">
                    <a:lumMod val="75000"/>
                  </a:schemeClr>
                </a:solidFill>
                <a:latin typeface="Helvetica" panose="020B0604020202020204" pitchFamily="34" charset="0"/>
                <a:cs typeface="Times New Roman" panose="02020603050405020304" pitchFamily="18" charset="0"/>
              </a:rPr>
              <a:t>项基本原</a:t>
            </a:r>
            <a:r>
              <a:rPr lang="zh-CN" altLang="ru-RU" sz="3200" dirty="0" smtClean="0">
                <a:solidFill>
                  <a:schemeClr val="accent1">
                    <a:lumMod val="75000"/>
                  </a:schemeClr>
                </a:solidFill>
                <a:latin typeface="Helvetica" panose="020B0604020202020204" pitchFamily="34" charset="0"/>
                <a:cs typeface="Times New Roman" panose="02020603050405020304" pitchFamily="18" charset="0"/>
              </a:rPr>
              <a:t>则</a:t>
            </a:r>
            <a:endParaRPr lang="ru-RU" altLang="zh-CN" sz="3200" dirty="0">
              <a:solidFill>
                <a:schemeClr val="accent1">
                  <a:lumMod val="75000"/>
                </a:schemeClr>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zh-CN" altLang="ru-RU" sz="3200" dirty="0" smtClean="0">
                <a:solidFill>
                  <a:schemeClr val="accent1">
                    <a:lumMod val="75000"/>
                  </a:schemeClr>
                </a:solidFill>
                <a:latin typeface="Helvetica" panose="020B0604020202020204" pitchFamily="34" charset="0"/>
                <a:cs typeface="Times New Roman" panose="02020603050405020304" pitchFamily="18" charset="0"/>
              </a:rPr>
              <a:t>一</a:t>
            </a:r>
            <a:r>
              <a:rPr lang="zh-CN" altLang="ru-RU" sz="3200" dirty="0">
                <a:solidFill>
                  <a:schemeClr val="accent1">
                    <a:lumMod val="75000"/>
                  </a:schemeClr>
                </a:solidFill>
                <a:latin typeface="Helvetica" panose="020B0604020202020204" pitchFamily="34" charset="0"/>
                <a:cs typeface="Times New Roman" panose="02020603050405020304" pitchFamily="18" charset="0"/>
              </a:rPr>
              <a:t>国两</a:t>
            </a:r>
            <a:r>
              <a:rPr lang="zh-CN" altLang="ru-RU" sz="3200" dirty="0" smtClean="0">
                <a:solidFill>
                  <a:schemeClr val="accent1">
                    <a:lumMod val="75000"/>
                  </a:schemeClr>
                </a:solidFill>
                <a:latin typeface="Helvetica" panose="020B0604020202020204" pitchFamily="34" charset="0"/>
                <a:cs typeface="Times New Roman" panose="02020603050405020304" pitchFamily="18" charset="0"/>
              </a:rPr>
              <a:t>制</a:t>
            </a:r>
            <a:endParaRPr lang="kk-KZ" altLang="zh-CN" sz="3200" dirty="0" smtClean="0">
              <a:solidFill>
                <a:schemeClr val="accent1">
                  <a:lumMod val="75000"/>
                </a:schemeClr>
              </a:solidFill>
              <a:latin typeface="Helvetica" panose="020B0604020202020204" pitchFamily="34" charset="0"/>
              <a:cs typeface="Times New Roman" panose="02020603050405020304" pitchFamily="18" charset="0"/>
            </a:endParaRPr>
          </a:p>
          <a:p>
            <a:pPr lvl="0" eaLnBrk="0" fontAlgn="base" hangingPunct="0">
              <a:spcBef>
                <a:spcPct val="0"/>
              </a:spcBef>
              <a:spcAft>
                <a:spcPct val="0"/>
              </a:spcAft>
            </a:pPr>
            <a:r>
              <a:rPr lang="zh-CN" altLang="ru-RU" sz="3200" dirty="0" smtClean="0">
                <a:solidFill>
                  <a:schemeClr val="accent1">
                    <a:lumMod val="75000"/>
                  </a:schemeClr>
                </a:solidFill>
                <a:latin typeface="Helvetica" panose="020B0604020202020204" pitchFamily="34" charset="0"/>
                <a:cs typeface="Times New Roman" panose="02020603050405020304" pitchFamily="18" charset="0"/>
              </a:rPr>
              <a:t>一</a:t>
            </a:r>
            <a:r>
              <a:rPr lang="zh-CN" altLang="ru-RU" sz="3200" dirty="0">
                <a:solidFill>
                  <a:schemeClr val="accent1">
                    <a:lumMod val="75000"/>
                  </a:schemeClr>
                </a:solidFill>
                <a:latin typeface="Helvetica" panose="020B0604020202020204" pitchFamily="34" charset="0"/>
                <a:cs typeface="Times New Roman" panose="02020603050405020304" pitchFamily="18" charset="0"/>
              </a:rPr>
              <a:t>个中心两个基本点</a:t>
            </a:r>
            <a:r>
              <a:rPr lang="zh-CN" altLang="ru-RU" sz="3200" dirty="0">
                <a:solidFill>
                  <a:schemeClr val="accent1">
                    <a:lumMod val="75000"/>
                  </a:schemeClr>
                </a:solidFill>
                <a:latin typeface="Times New Roman" panose="02020603050405020304" pitchFamily="18" charset="0"/>
                <a:ea typeface="Helvetica" panose="020B0604020202020204" pitchFamily="34" charset="0"/>
                <a:cs typeface="Times New Roman" panose="02020603050405020304" pitchFamily="18" charset="0"/>
              </a:rPr>
              <a:t> </a:t>
            </a:r>
            <a:endParaRPr lang="kk-KZ" altLang="zh-CN" sz="3200" dirty="0" smtClean="0">
              <a:solidFill>
                <a:schemeClr val="accent1">
                  <a:lumMod val="75000"/>
                </a:schemeClr>
              </a:solidFill>
              <a:latin typeface="Times New Roman" panose="02020603050405020304" pitchFamily="18" charset="0"/>
              <a:ea typeface="Helvetica" panose="020B0604020202020204" pitchFamily="34" charset="0"/>
              <a:cs typeface="Times New Roman" panose="02020603050405020304" pitchFamily="18" charset="0"/>
            </a:endParaRPr>
          </a:p>
          <a:p>
            <a:pPr lvl="0" eaLnBrk="0" fontAlgn="base" hangingPunct="0">
              <a:spcBef>
                <a:spcPct val="0"/>
              </a:spcBef>
              <a:spcAft>
                <a:spcPct val="0"/>
              </a:spcAft>
            </a:pPr>
            <a:r>
              <a:rPr lang="zh-CN" altLang="kk-KZ" sz="3200" dirty="0" smtClean="0">
                <a:solidFill>
                  <a:schemeClr val="accent1">
                    <a:lumMod val="75000"/>
                  </a:schemeClr>
                </a:solidFill>
                <a:latin typeface="Helvetica" panose="020B0604020202020204" pitchFamily="34" charset="0"/>
                <a:cs typeface="Times New Roman" panose="02020603050405020304" pitchFamily="18" charset="0"/>
              </a:rPr>
              <a:t>三</a:t>
            </a:r>
            <a:r>
              <a:rPr lang="zh-CN" altLang="kk-KZ" sz="3200" dirty="0">
                <a:solidFill>
                  <a:schemeClr val="accent1">
                    <a:lumMod val="75000"/>
                  </a:schemeClr>
                </a:solidFill>
                <a:latin typeface="Helvetica" panose="020B0604020202020204" pitchFamily="34" charset="0"/>
                <a:cs typeface="Times New Roman" panose="02020603050405020304" pitchFamily="18" charset="0"/>
              </a:rPr>
              <a:t>资企</a:t>
            </a:r>
            <a:r>
              <a:rPr lang="zh-CN" altLang="kk-KZ" sz="3200" dirty="0" smtClean="0">
                <a:solidFill>
                  <a:schemeClr val="accent1">
                    <a:lumMod val="75000"/>
                  </a:schemeClr>
                </a:solidFill>
                <a:latin typeface="Helvetica" panose="020B0604020202020204" pitchFamily="34" charset="0"/>
                <a:cs typeface="Times New Roman" panose="02020603050405020304" pitchFamily="18" charset="0"/>
              </a:rPr>
              <a:t>业</a:t>
            </a:r>
            <a:endParaRPr lang="kk-KZ" altLang="zh-CN" sz="3200" dirty="0">
              <a:solidFill>
                <a:schemeClr val="accent1">
                  <a:lumMod val="75000"/>
                </a:schemeClr>
              </a:solidFill>
            </a:endParaRPr>
          </a:p>
        </p:txBody>
      </p:sp>
    </p:spTree>
    <p:extLst>
      <p:ext uri="{BB962C8B-B14F-4D97-AF65-F5344CB8AC3E}">
        <p14:creationId xmlns:p14="http://schemas.microsoft.com/office/powerpoint/2010/main" val="3823384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53" presetClass="entr" presetSubtype="16"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par>
                          <p:cTn id="50" fill="hold">
                            <p:stCondLst>
                              <p:cond delay="500"/>
                            </p:stCondLst>
                            <p:childTnLst>
                              <p:par>
                                <p:cTn id="51" presetID="53" presetClass="entr" presetSubtype="16"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300" fill="hold"/>
                                        <p:tgtEl>
                                          <p:spTgt spid="15"/>
                                        </p:tgtEl>
                                        <p:attrNameLst>
                                          <p:attrName>ppt_w</p:attrName>
                                        </p:attrNameLst>
                                      </p:cBhvr>
                                      <p:tavLst>
                                        <p:tav tm="0">
                                          <p:val>
                                            <p:fltVal val="0"/>
                                          </p:val>
                                        </p:tav>
                                        <p:tav tm="100000">
                                          <p:val>
                                            <p:strVal val="#ppt_w"/>
                                          </p:val>
                                        </p:tav>
                                      </p:tavLst>
                                    </p:anim>
                                    <p:anim calcmode="lin" valueType="num">
                                      <p:cBhvr>
                                        <p:cTn id="54" dur="300" fill="hold"/>
                                        <p:tgtEl>
                                          <p:spTgt spid="15"/>
                                        </p:tgtEl>
                                        <p:attrNameLst>
                                          <p:attrName>ppt_h</p:attrName>
                                        </p:attrNameLst>
                                      </p:cBhvr>
                                      <p:tavLst>
                                        <p:tav tm="0">
                                          <p:val>
                                            <p:fltVal val="0"/>
                                          </p:val>
                                        </p:tav>
                                        <p:tav tm="100000">
                                          <p:val>
                                            <p:strVal val="#ppt_h"/>
                                          </p:val>
                                        </p:tav>
                                      </p:tavLst>
                                    </p:anim>
                                    <p:animEffect transition="in" filter="fade">
                                      <p:cBhvr>
                                        <p:cTn id="55"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2192000" cy="6857999"/>
          </a:xfrm>
          <a:prstGeom prst="rect">
            <a:avLst/>
          </a:prstGeom>
        </p:spPr>
      </p:pic>
      <p:pic>
        <p:nvPicPr>
          <p:cNvPr id="3" name="图片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01678" cy="833659"/>
          </a:xfrm>
          <a:prstGeom prst="rect">
            <a:avLst/>
          </a:prstGeom>
        </p:spPr>
      </p:pic>
      <p:pic>
        <p:nvPicPr>
          <p:cNvPr id="4"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699657"/>
            <a:ext cx="14589400" cy="4158343"/>
          </a:xfrm>
          <a:prstGeom prst="rect">
            <a:avLst/>
          </a:prstGeom>
        </p:spPr>
      </p:pic>
      <p:sp>
        <p:nvSpPr>
          <p:cNvPr id="5" name="Rectangle 1"/>
          <p:cNvSpPr>
            <a:spLocks noChangeArrowheads="1"/>
          </p:cNvSpPr>
          <p:nvPr/>
        </p:nvSpPr>
        <p:spPr bwMode="auto">
          <a:xfrm>
            <a:off x="276447" y="496625"/>
            <a:ext cx="11610753"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kk-KZ" sz="2400" b="0" i="0" u="none" strike="noStrike" cap="none" normalizeH="0" baseline="0" dirty="0" smtClean="0">
                <a:ln>
                  <a:noFill/>
                </a:ln>
                <a:solidFill>
                  <a:schemeClr val="tx1"/>
                </a:solidFill>
                <a:effectLst/>
                <a:latin typeface="Helvetica" panose="020B0604020202020204" pitchFamily="34" charset="0"/>
                <a:ea typeface="等线"/>
                <a:cs typeface="Times New Roman" panose="02020603050405020304" pitchFamily="18" charset="0"/>
              </a:rPr>
              <a:t>     </a:t>
            </a:r>
            <a:r>
              <a:rPr kumimoji="0" lang="zh-CN" altLang="kk-KZ" sz="3200" b="0" i="0" u="none" strike="noStrike" cap="none" normalizeH="0" baseline="0" dirty="0" smtClean="0">
                <a:ln>
                  <a:noFill/>
                </a:ln>
                <a:solidFill>
                  <a:schemeClr val="accent1">
                    <a:lumMod val="75000"/>
                  </a:schemeClr>
                </a:solidFill>
                <a:effectLst/>
                <a:latin typeface="Helvetica" panose="020B0604020202020204" pitchFamily="34" charset="0"/>
                <a:ea typeface="等线"/>
                <a:cs typeface="Times New Roman" panose="02020603050405020304" pitchFamily="18" charset="0"/>
              </a:rPr>
              <a:t>将下列表示中国特有事物简称的数名词组译成</a:t>
            </a:r>
            <a:r>
              <a:rPr kumimoji="0" lang="zh-CN" altLang="en-US" sz="3200" b="0" i="0" u="none" strike="noStrike" cap="none" normalizeH="0" baseline="0" dirty="0" smtClean="0">
                <a:ln>
                  <a:noFill/>
                </a:ln>
                <a:solidFill>
                  <a:schemeClr val="accent1">
                    <a:lumMod val="75000"/>
                  </a:schemeClr>
                </a:solidFill>
                <a:effectLst/>
                <a:latin typeface="Helvetica" panose="020B0604020202020204" pitchFamily="34" charset="0"/>
                <a:ea typeface="等线"/>
                <a:cs typeface="Times New Roman" panose="02020603050405020304" pitchFamily="18" charset="0"/>
              </a:rPr>
              <a:t>哈萨克语与</a:t>
            </a:r>
            <a:r>
              <a:rPr kumimoji="0" lang="zh-CN" altLang="kk-KZ" sz="3200" b="0" i="0" u="none" strike="noStrike" cap="none" normalizeH="0" baseline="0" dirty="0" smtClean="0">
                <a:ln>
                  <a:noFill/>
                </a:ln>
                <a:solidFill>
                  <a:schemeClr val="accent1">
                    <a:lumMod val="75000"/>
                  </a:schemeClr>
                </a:solidFill>
                <a:effectLst/>
                <a:latin typeface="Helvetica" panose="020B0604020202020204" pitchFamily="34" charset="0"/>
                <a:ea typeface="等线"/>
                <a:cs typeface="Times New Roman" panose="02020603050405020304" pitchFamily="18" charset="0"/>
              </a:rPr>
              <a:t>俄语</a:t>
            </a:r>
            <a:endParaRPr kumimoji="0" lang="zh-CN" altLang="kk-KZ" sz="3200" b="0" i="0" u="none" strike="noStrike" cap="none" normalizeH="0" baseline="0" dirty="0" smtClean="0">
              <a:ln>
                <a:noFill/>
              </a:ln>
              <a:solidFill>
                <a:schemeClr val="accent1">
                  <a:lumMod val="75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altLang="zh-CN" sz="2800" b="0" i="0" strike="noStrike" cap="none" normalizeH="0" baseline="0" dirty="0" smtClean="0">
                <a:ln>
                  <a:noFill/>
                </a:ln>
                <a:solidFill>
                  <a:schemeClr val="accent1">
                    <a:lumMod val="75000"/>
                  </a:schemeClr>
                </a:solidFill>
                <a:effectLst/>
                <a:latin typeface="Times New Roman" panose="02020603050405020304" pitchFamily="18" charset="0"/>
                <a:ea typeface="等线"/>
                <a:cs typeface="Times New Roman" panose="02020603050405020304" pitchFamily="18" charset="0"/>
              </a:rPr>
              <a:t>Қытайлық бірегей заттардың қысқартуларын білдіретін келесі зат есімдерді қазақ және орыс тіліне аударыңыз:</a:t>
            </a:r>
            <a:endParaRPr kumimoji="0" lang="kk-KZ" altLang="zh-CN" sz="2800" b="0" i="0" strike="noStrike" cap="none" normalizeH="0" baseline="0" dirty="0" smtClean="0">
              <a:ln>
                <a:noFill/>
              </a:ln>
              <a:solidFill>
                <a:schemeClr val="accent1">
                  <a:lumMod val="75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kk-KZ" sz="2800" b="0" i="0" strike="noStrike" cap="none" normalizeH="0" baseline="0" dirty="0" smtClean="0">
                <a:ln>
                  <a:noFill/>
                </a:ln>
                <a:solidFill>
                  <a:schemeClr val="accent1">
                    <a:lumMod val="75000"/>
                  </a:schemeClr>
                </a:solidFill>
                <a:effectLst/>
                <a:latin typeface="Helvetica" panose="020B0604020202020204" pitchFamily="34" charset="0"/>
                <a:ea typeface="等线"/>
                <a:cs typeface="Times New Roman" panose="02020603050405020304" pitchFamily="18" charset="0"/>
              </a:rPr>
              <a:t>四大发明</a:t>
            </a:r>
            <a:r>
              <a:rPr kumimoji="0" lang="zh-CN" altLang="kk-KZ" sz="2800" b="0" i="0" strike="noStrike" cap="none" normalizeH="0" baseline="0" dirty="0"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 </a:t>
            </a:r>
            <a:r>
              <a:rPr kumimoji="0" lang="kk-KZ" altLang="zh-CN" sz="2800" b="0" i="0" strike="noStrike" cap="none" normalizeH="0" baseline="0" dirty="0"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Четыре изобретения  Төрт өнертабыс</a:t>
            </a:r>
            <a:endParaRPr kumimoji="0" lang="kk-KZ" altLang="zh-CN" sz="2800" b="0" i="0" strike="noStrike" cap="none" normalizeH="0" baseline="0" dirty="0" smtClean="0">
              <a:ln>
                <a:noFill/>
              </a:ln>
              <a:solidFill>
                <a:schemeClr val="accent1">
                  <a:lumMod val="75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kk-KZ" sz="2800" b="0" i="0" strike="noStrike" cap="none" normalizeH="0" baseline="0" dirty="0" smtClean="0">
                <a:ln>
                  <a:noFill/>
                </a:ln>
                <a:solidFill>
                  <a:schemeClr val="accent1">
                    <a:lumMod val="75000"/>
                  </a:schemeClr>
                </a:solidFill>
                <a:effectLst/>
                <a:latin typeface="Helvetica" panose="020B0604020202020204" pitchFamily="34" charset="0"/>
                <a:ea typeface="等线"/>
                <a:cs typeface="Times New Roman" panose="02020603050405020304" pitchFamily="18" charset="0"/>
              </a:rPr>
              <a:t>四大名著</a:t>
            </a:r>
            <a:r>
              <a:rPr kumimoji="0" lang="zh-CN" altLang="kk-KZ" sz="2800" b="0" i="0" strike="noStrike" cap="none" normalizeH="0" dirty="0" smtClean="0">
                <a:ln>
                  <a:noFill/>
                </a:ln>
                <a:solidFill>
                  <a:schemeClr val="accent1">
                    <a:lumMod val="75000"/>
                  </a:schemeClr>
                </a:solidFill>
                <a:effectLst/>
                <a:latin typeface="Helvetica" panose="020B0604020202020204" pitchFamily="34" charset="0"/>
                <a:ea typeface="等线"/>
                <a:cs typeface="Times New Roman" panose="02020603050405020304" pitchFamily="18" charset="0"/>
              </a:rPr>
              <a:t> </a:t>
            </a:r>
            <a:r>
              <a:rPr kumimoji="0" lang="kk-KZ" altLang="zh-CN" sz="2800" b="0" i="0" strike="noStrike" cap="none" normalizeH="0" baseline="0" dirty="0"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Четыре знаменитые книги Төрт танымал кітап</a:t>
            </a:r>
            <a:endParaRPr kumimoji="0" lang="kk-KZ" altLang="zh-CN" sz="2800" b="0" i="0" strike="noStrike" cap="none" normalizeH="0" baseline="0" dirty="0" smtClean="0">
              <a:ln>
                <a:noFill/>
              </a:ln>
              <a:solidFill>
                <a:schemeClr val="accent1">
                  <a:lumMod val="75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kk-KZ" sz="2800" b="0" i="0" strike="noStrike" cap="none" normalizeH="0" baseline="0" dirty="0" smtClean="0">
                <a:ln>
                  <a:noFill/>
                </a:ln>
                <a:solidFill>
                  <a:schemeClr val="accent1">
                    <a:lumMod val="75000"/>
                  </a:schemeClr>
                </a:solidFill>
                <a:effectLst/>
                <a:latin typeface="Helvetica" panose="020B0604020202020204" pitchFamily="34" charset="0"/>
                <a:ea typeface="等线"/>
                <a:cs typeface="Times New Roman" panose="02020603050405020304" pitchFamily="18" charset="0"/>
              </a:rPr>
              <a:t>四大民间传说</a:t>
            </a:r>
            <a:r>
              <a:rPr kumimoji="0" lang="zh-CN" altLang="kk-KZ" sz="2800" b="0" i="0" strike="noStrike" cap="none" normalizeH="0" baseline="0" dirty="0"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 </a:t>
            </a:r>
            <a:r>
              <a:rPr kumimoji="0" lang="kk-KZ" altLang="zh-CN" sz="2800" b="0" i="0" strike="noStrike" cap="none" normalizeH="0" baseline="0" dirty="0"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Четыре фольклора</a:t>
            </a:r>
            <a:r>
              <a:rPr kumimoji="0" lang="zh-CN" altLang="kk-KZ" sz="2800" b="0" i="0" strike="noStrike" cap="none" normalizeH="0" baseline="0" dirty="0" smtClean="0">
                <a:ln>
                  <a:noFill/>
                </a:ln>
                <a:solidFill>
                  <a:schemeClr val="accent1">
                    <a:lumMod val="75000"/>
                  </a:schemeClr>
                </a:solidFill>
                <a:effectLst/>
                <a:latin typeface="Helvetica" panose="020B0604020202020204" pitchFamily="34" charset="0"/>
                <a:ea typeface="等线"/>
                <a:cs typeface="Times New Roman" panose="02020603050405020304" pitchFamily="18" charset="0"/>
              </a:rPr>
              <a:t>。</a:t>
            </a:r>
            <a:r>
              <a:rPr kumimoji="0" lang="ru-RU" altLang="zh-CN" sz="2800" b="0" i="0" strike="noStrike" cap="none" normalizeH="0" baseline="0" dirty="0" err="1"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Төрт</a:t>
            </a:r>
            <a:r>
              <a:rPr kumimoji="0" lang="ru-RU" altLang="zh-CN" sz="2800" b="0" i="0" strike="noStrike" cap="none" normalizeH="0" baseline="0" dirty="0"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 фольклор</a:t>
            </a:r>
            <a:endParaRPr kumimoji="0" lang="ru-RU" altLang="zh-CN" sz="2800" b="0" i="0" strike="noStrike" cap="none" normalizeH="0" baseline="0" dirty="0" smtClean="0">
              <a:ln>
                <a:noFill/>
              </a:ln>
              <a:solidFill>
                <a:schemeClr val="accent1">
                  <a:lumMod val="75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ru-RU" sz="2800" b="0" i="0" strike="noStrike" cap="none" normalizeH="0" baseline="0" dirty="0" smtClean="0">
                <a:ln>
                  <a:noFill/>
                </a:ln>
                <a:solidFill>
                  <a:schemeClr val="accent1">
                    <a:lumMod val="75000"/>
                  </a:schemeClr>
                </a:solidFill>
                <a:effectLst/>
                <a:latin typeface="Helvetica" panose="020B0604020202020204" pitchFamily="34" charset="0"/>
                <a:ea typeface="等线"/>
                <a:cs typeface="Times New Roman" panose="02020603050405020304" pitchFamily="18" charset="0"/>
              </a:rPr>
              <a:t>四大美女</a:t>
            </a:r>
            <a:r>
              <a:rPr kumimoji="0" lang="zh-CN" altLang="ru-RU" sz="2800" b="0" i="0" strike="noStrike" cap="none" normalizeH="0" baseline="0" dirty="0" smtClean="0">
                <a:ln>
                  <a:noFill/>
                </a:ln>
                <a:solidFill>
                  <a:schemeClr val="accent1">
                    <a:lumMod val="75000"/>
                  </a:schemeClr>
                </a:solidFill>
                <a:effectLst/>
                <a:latin typeface="Calibri" panose="020F0502020204030204" pitchFamily="34" charset="0"/>
                <a:ea typeface="Helvetica" panose="020B0604020202020204" pitchFamily="34" charset="0"/>
                <a:cs typeface="Times New Roman" panose="02020603050405020304" pitchFamily="18" charset="0"/>
              </a:rPr>
              <a:t>  </a:t>
            </a:r>
            <a:r>
              <a:rPr kumimoji="0" lang="ru-RU" altLang="zh-CN" sz="2800" b="0" i="0" strike="noStrike" cap="none" normalizeH="0" baseline="0" dirty="0" smtClean="0">
                <a:ln>
                  <a:noFill/>
                </a:ln>
                <a:solidFill>
                  <a:schemeClr val="accent1">
                    <a:lumMod val="75000"/>
                  </a:schemeClr>
                </a:solidFill>
                <a:effectLst/>
                <a:latin typeface="Calibri" panose="020F0502020204030204" pitchFamily="34" charset="0"/>
                <a:ea typeface="Helvetica" panose="020B0604020202020204" pitchFamily="34" charset="0"/>
                <a:cs typeface="Times New Roman" panose="02020603050405020304" pitchFamily="18" charset="0"/>
              </a:rPr>
              <a:t>Четыре красивые женщины</a:t>
            </a:r>
            <a:r>
              <a:rPr kumimoji="0" lang="zh-CN" altLang="ru-RU" sz="2800" b="0" i="0" strike="noStrike" cap="none" normalizeH="0" baseline="0" dirty="0" smtClean="0">
                <a:ln>
                  <a:noFill/>
                </a:ln>
                <a:solidFill>
                  <a:schemeClr val="accent1">
                    <a:lumMod val="75000"/>
                  </a:schemeClr>
                </a:solidFill>
                <a:effectLst/>
                <a:latin typeface="Helvetica" panose="020B0604020202020204" pitchFamily="34" charset="0"/>
                <a:ea typeface="等线"/>
                <a:cs typeface="Times New Roman" panose="02020603050405020304" pitchFamily="18" charset="0"/>
              </a:rPr>
              <a:t>。</a:t>
            </a:r>
            <a:r>
              <a:rPr kumimoji="0" lang="en-US" altLang="zh-CN" sz="2800" b="0" i="0" strike="noStrike" cap="none" normalizeH="0" baseline="0" dirty="0" err="1" smtClean="0">
                <a:ln>
                  <a:noFill/>
                </a:ln>
                <a:solidFill>
                  <a:schemeClr val="accent1">
                    <a:lumMod val="75000"/>
                  </a:schemeClr>
                </a:solidFill>
                <a:effectLst/>
                <a:latin typeface="Calibri" panose="020F0502020204030204" pitchFamily="34" charset="0"/>
                <a:ea typeface="Helvetica" panose="020B0604020202020204" pitchFamily="34" charset="0"/>
                <a:cs typeface="Times New Roman" panose="02020603050405020304" pitchFamily="18" charset="0"/>
              </a:rPr>
              <a:t>Төрт</a:t>
            </a:r>
            <a:r>
              <a:rPr kumimoji="0" lang="en-US" altLang="zh-CN" sz="2800" b="0" i="0" strike="noStrike" cap="none" normalizeH="0" baseline="0" dirty="0" smtClean="0">
                <a:ln>
                  <a:noFill/>
                </a:ln>
                <a:solidFill>
                  <a:schemeClr val="accent1">
                    <a:lumMod val="75000"/>
                  </a:schemeClr>
                </a:solidFill>
                <a:effectLst/>
                <a:latin typeface="Calibri" panose="020F0502020204030204" pitchFamily="34" charset="0"/>
                <a:ea typeface="Helvetica" panose="020B0604020202020204" pitchFamily="34" charset="0"/>
                <a:cs typeface="Times New Roman" panose="02020603050405020304" pitchFamily="18" charset="0"/>
              </a:rPr>
              <a:t> </a:t>
            </a:r>
            <a:r>
              <a:rPr kumimoji="0" lang="en-US" altLang="zh-CN" sz="2800" b="0" i="0" strike="noStrike" cap="none" normalizeH="0" baseline="0" dirty="0" err="1" smtClean="0">
                <a:ln>
                  <a:noFill/>
                </a:ln>
                <a:solidFill>
                  <a:schemeClr val="accent1">
                    <a:lumMod val="75000"/>
                  </a:schemeClr>
                </a:solidFill>
                <a:effectLst/>
                <a:latin typeface="Calibri" panose="020F0502020204030204" pitchFamily="34" charset="0"/>
                <a:ea typeface="Helvetica" panose="020B0604020202020204" pitchFamily="34" charset="0"/>
                <a:cs typeface="Times New Roman" panose="02020603050405020304" pitchFamily="18" charset="0"/>
              </a:rPr>
              <a:t>сұлу</a:t>
            </a:r>
            <a:r>
              <a:rPr kumimoji="0" lang="en-US" altLang="zh-CN" sz="2800" b="0" i="0" strike="noStrike" cap="none" normalizeH="0" baseline="0" dirty="0" smtClean="0">
                <a:ln>
                  <a:noFill/>
                </a:ln>
                <a:solidFill>
                  <a:schemeClr val="accent1">
                    <a:lumMod val="75000"/>
                  </a:schemeClr>
                </a:solidFill>
                <a:effectLst/>
                <a:latin typeface="Calibri" panose="020F0502020204030204" pitchFamily="34" charset="0"/>
                <a:ea typeface="Helvetica" panose="020B0604020202020204" pitchFamily="34" charset="0"/>
                <a:cs typeface="Times New Roman" panose="02020603050405020304" pitchFamily="18" charset="0"/>
              </a:rPr>
              <a:t> </a:t>
            </a:r>
            <a:r>
              <a:rPr kumimoji="0" lang="en-US" altLang="zh-CN" sz="2800" b="0" i="0" strike="noStrike" cap="none" normalizeH="0" baseline="0" dirty="0" err="1" smtClean="0">
                <a:ln>
                  <a:noFill/>
                </a:ln>
                <a:solidFill>
                  <a:schemeClr val="accent1">
                    <a:lumMod val="75000"/>
                  </a:schemeClr>
                </a:solidFill>
                <a:effectLst/>
                <a:latin typeface="Calibri" panose="020F0502020204030204" pitchFamily="34" charset="0"/>
                <a:ea typeface="Helvetica" panose="020B0604020202020204" pitchFamily="34" charset="0"/>
                <a:cs typeface="Times New Roman" panose="02020603050405020304" pitchFamily="18" charset="0"/>
              </a:rPr>
              <a:t>әйел</a:t>
            </a:r>
            <a:endParaRPr kumimoji="0" lang="en-US" altLang="zh-CN" sz="2800" b="0" i="0" strike="noStrike" cap="none" normalizeH="0" baseline="0" dirty="0" smtClean="0">
              <a:ln>
                <a:noFill/>
              </a:ln>
              <a:solidFill>
                <a:schemeClr val="accent1">
                  <a:lumMod val="75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800" b="0" i="0" strike="noStrike" cap="none" normalizeH="0" baseline="0" dirty="0" smtClean="0">
                <a:ln>
                  <a:noFill/>
                </a:ln>
                <a:solidFill>
                  <a:schemeClr val="accent1">
                    <a:lumMod val="75000"/>
                  </a:schemeClr>
                </a:solidFill>
                <a:effectLst/>
                <a:latin typeface="Helvetica" panose="020B0604020202020204" pitchFamily="34" charset="0"/>
                <a:ea typeface="等线"/>
                <a:cs typeface="Times New Roman" panose="02020603050405020304" pitchFamily="18" charset="0"/>
              </a:rPr>
              <a:t>四大名旦</a:t>
            </a:r>
            <a:r>
              <a:rPr lang="kk-KZ" altLang="zh-CN" sz="2800" dirty="0">
                <a:solidFill>
                  <a:schemeClr val="accent1">
                    <a:lumMod val="75000"/>
                  </a:schemeClr>
                </a:solidFill>
                <a:latin typeface="Times New Roman" panose="02020603050405020304" pitchFamily="18" charset="0"/>
                <a:ea typeface="等线"/>
                <a:cs typeface="Times New Roman" panose="02020603050405020304" pitchFamily="18" charset="0"/>
              </a:rPr>
              <a:t> </a:t>
            </a:r>
            <a:r>
              <a:rPr kumimoji="0" lang="ru-RU" altLang="zh-CN" sz="2800" b="0" i="0" strike="noStrike" cap="none" normalizeH="0" baseline="0" dirty="0"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Четыре знаменитых имени</a:t>
            </a:r>
            <a:r>
              <a:rPr kumimoji="0" lang="zh-CN" altLang="ru-RU" sz="2800" b="0" i="0" strike="noStrike" cap="none" normalizeH="0" baseline="0" dirty="0" smtClean="0">
                <a:ln>
                  <a:noFill/>
                </a:ln>
                <a:solidFill>
                  <a:schemeClr val="accent1">
                    <a:lumMod val="75000"/>
                  </a:schemeClr>
                </a:solidFill>
                <a:effectLst/>
                <a:latin typeface="Helvetica" panose="020B0604020202020204" pitchFamily="34" charset="0"/>
                <a:ea typeface="等线"/>
                <a:cs typeface="Times New Roman" panose="02020603050405020304" pitchFamily="18" charset="0"/>
              </a:rPr>
              <a:t>。</a:t>
            </a:r>
            <a:r>
              <a:rPr kumimoji="0" lang="ru-RU" altLang="zh-CN" sz="2800" b="0" i="0" strike="noStrike" cap="none" normalizeH="0" baseline="0" dirty="0" err="1"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Төрт</a:t>
            </a:r>
            <a:r>
              <a:rPr kumimoji="0" lang="ru-RU" altLang="zh-CN" sz="2800" b="0" i="0" strike="noStrike" cap="none" normalizeH="0" baseline="0" dirty="0"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 </a:t>
            </a:r>
            <a:r>
              <a:rPr kumimoji="0" lang="ru-RU" altLang="zh-CN" sz="2800" b="0" i="0" strike="noStrike" cap="none" normalizeH="0" baseline="0" dirty="0" err="1"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танымал</a:t>
            </a:r>
            <a:r>
              <a:rPr kumimoji="0" lang="ru-RU" altLang="zh-CN" sz="2800" b="0" i="0" strike="noStrike" cap="none" normalizeH="0" baseline="0" dirty="0"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 </a:t>
            </a:r>
            <a:r>
              <a:rPr kumimoji="0" lang="ru-RU" altLang="zh-CN" sz="2800" b="0" i="0" strike="noStrike" cap="none" normalizeH="0" baseline="0" dirty="0" err="1"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есім</a:t>
            </a:r>
            <a:endParaRPr kumimoji="0" lang="ru-RU" altLang="zh-CN" sz="2800" b="0" i="0" strike="noStrike" cap="none" normalizeH="0" baseline="0" dirty="0" smtClean="0">
              <a:ln>
                <a:noFill/>
              </a:ln>
              <a:solidFill>
                <a:schemeClr val="accent1">
                  <a:lumMod val="75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ru-RU" sz="2800" b="0" i="0" strike="noStrike" cap="none" normalizeH="0" baseline="0" dirty="0" smtClean="0">
                <a:ln>
                  <a:noFill/>
                </a:ln>
                <a:solidFill>
                  <a:schemeClr val="accent1">
                    <a:lumMod val="75000"/>
                  </a:schemeClr>
                </a:solidFill>
                <a:effectLst/>
                <a:latin typeface="Helvetica" panose="020B0604020202020204" pitchFamily="34" charset="0"/>
                <a:ea typeface="等线"/>
                <a:cs typeface="Times New Roman" panose="02020603050405020304" pitchFamily="18" charset="0"/>
              </a:rPr>
              <a:t>四（个现代）化。</a:t>
            </a:r>
            <a:r>
              <a:rPr kumimoji="0" lang="ru-RU" altLang="zh-CN" sz="2800" b="0" i="0" strike="noStrike" cap="none" normalizeH="0" baseline="0" dirty="0"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Четыре (современный) язык</a:t>
            </a:r>
            <a:r>
              <a:rPr kumimoji="0" lang="zh-CN" altLang="ru-RU" sz="2800" b="0" i="0" strike="noStrike" cap="none" normalizeH="0" baseline="0" dirty="0" smtClean="0">
                <a:ln>
                  <a:noFill/>
                </a:ln>
                <a:solidFill>
                  <a:schemeClr val="accent1">
                    <a:lumMod val="75000"/>
                  </a:schemeClr>
                </a:solidFill>
                <a:effectLst/>
                <a:latin typeface="Helvetica" panose="020B0604020202020204" pitchFamily="34" charset="0"/>
                <a:ea typeface="等线"/>
                <a:cs typeface="Times New Roman" panose="02020603050405020304" pitchFamily="18" charset="0"/>
              </a:rPr>
              <a:t>。</a:t>
            </a:r>
            <a:r>
              <a:rPr kumimoji="0" lang="ru-RU" altLang="zh-CN" sz="2800" b="0" i="0" strike="noStrike" cap="none" normalizeH="0" baseline="0" dirty="0" err="1"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Төрт</a:t>
            </a:r>
            <a:r>
              <a:rPr kumimoji="0" lang="ru-RU" altLang="zh-CN" sz="2800" b="0" i="0" strike="noStrike" cap="none" normalizeH="0" baseline="0" dirty="0"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 (</a:t>
            </a:r>
            <a:r>
              <a:rPr kumimoji="0" lang="ru-RU" altLang="zh-CN" sz="2800" b="0" i="0" strike="noStrike" cap="none" normalizeH="0" baseline="0" dirty="0" err="1"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қазіргі</a:t>
            </a:r>
            <a:r>
              <a:rPr kumimoji="0" lang="ru-RU" altLang="zh-CN" sz="2800" b="0" i="0" strike="noStrike" cap="none" normalizeH="0" baseline="0" dirty="0"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 </a:t>
            </a:r>
            <a:r>
              <a:rPr kumimoji="0" lang="ru-RU" altLang="zh-CN" sz="2800" b="0" i="0" strike="noStrike" cap="none" normalizeH="0" baseline="0" dirty="0" err="1"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тіл</a:t>
            </a:r>
            <a:endParaRPr kumimoji="0" lang="ru-RU" altLang="zh-CN" sz="2800" b="0" i="0" strike="noStrike" cap="none" normalizeH="0" baseline="0" dirty="0" smtClean="0">
              <a:ln>
                <a:noFill/>
              </a:ln>
              <a:solidFill>
                <a:schemeClr val="accent1">
                  <a:lumMod val="75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ru-RU" sz="2800" b="0" i="0" strike="noStrike" cap="none" normalizeH="0" baseline="0" dirty="0" smtClean="0">
                <a:ln>
                  <a:noFill/>
                </a:ln>
                <a:solidFill>
                  <a:schemeClr val="accent1">
                    <a:lumMod val="75000"/>
                  </a:schemeClr>
                </a:solidFill>
                <a:effectLst/>
                <a:latin typeface="Helvetica" panose="020B0604020202020204" pitchFamily="34" charset="0"/>
                <a:ea typeface="等线"/>
                <a:cs typeface="Times New Roman" panose="02020603050405020304" pitchFamily="18" charset="0"/>
              </a:rPr>
              <a:t>四项基本原则</a:t>
            </a:r>
            <a:r>
              <a:rPr kumimoji="0" lang="ru-RU" altLang="zh-CN" sz="2800" b="0" i="0" strike="noStrike" cap="none" normalizeH="0" baseline="0" dirty="0"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 Четыре основных принципа. </a:t>
            </a:r>
            <a:r>
              <a:rPr kumimoji="0" lang="ru-RU" altLang="zh-CN" sz="2800" b="0" i="0" strike="noStrike" cap="none" normalizeH="0" baseline="0" dirty="0" err="1"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Төрт</a:t>
            </a:r>
            <a:r>
              <a:rPr kumimoji="0" lang="ru-RU" altLang="zh-CN" sz="2800" b="0" i="0" strike="noStrike" cap="none" normalizeH="0" baseline="0" dirty="0"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 </a:t>
            </a:r>
            <a:r>
              <a:rPr kumimoji="0" lang="ru-RU" altLang="zh-CN" sz="2800" b="0" i="0" strike="noStrike" cap="none" normalizeH="0" baseline="0" dirty="0" err="1"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негізгі</a:t>
            </a:r>
            <a:r>
              <a:rPr kumimoji="0" lang="ru-RU" altLang="zh-CN" sz="2800" b="0" i="0" strike="noStrike" cap="none" normalizeH="0" baseline="0" dirty="0"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 </a:t>
            </a:r>
            <a:r>
              <a:rPr kumimoji="0" lang="ru-RU" altLang="zh-CN" sz="2800" b="0" i="0" strike="noStrike" cap="none" normalizeH="0" baseline="0" dirty="0" err="1"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принциптер</a:t>
            </a:r>
            <a:endParaRPr kumimoji="0" lang="ru-RU" altLang="zh-CN" sz="2800" b="0" i="0" strike="noStrike" cap="none" normalizeH="0" baseline="0" dirty="0" smtClean="0">
              <a:ln>
                <a:noFill/>
              </a:ln>
              <a:solidFill>
                <a:schemeClr val="accent1">
                  <a:lumMod val="75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ru-RU" sz="2800" b="0" i="0" strike="noStrike" cap="none" normalizeH="0" baseline="0" dirty="0" smtClean="0">
                <a:ln>
                  <a:noFill/>
                </a:ln>
                <a:solidFill>
                  <a:schemeClr val="accent1">
                    <a:lumMod val="75000"/>
                  </a:schemeClr>
                </a:solidFill>
                <a:effectLst/>
                <a:latin typeface="Helvetica" panose="020B0604020202020204" pitchFamily="34" charset="0"/>
                <a:ea typeface="等线"/>
                <a:cs typeface="Times New Roman" panose="02020603050405020304" pitchFamily="18" charset="0"/>
              </a:rPr>
              <a:t>一国两制</a:t>
            </a:r>
            <a:r>
              <a:rPr kumimoji="0" lang="ru-RU" altLang="zh-CN" sz="2800" b="0" i="0" strike="noStrike" cap="none" normalizeH="0" baseline="0" dirty="0"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 Одна страна, две системы. </a:t>
            </a:r>
            <a:r>
              <a:rPr kumimoji="0" lang="ru-RU" altLang="zh-CN" sz="2800" b="0" i="0" strike="noStrike" cap="none" normalizeH="0" baseline="0" dirty="0" err="1"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Бір</a:t>
            </a:r>
            <a:r>
              <a:rPr kumimoji="0" lang="ru-RU" altLang="zh-CN" sz="2800" b="0" i="0" strike="noStrike" cap="none" normalizeH="0" baseline="0" dirty="0"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 ел, </a:t>
            </a:r>
            <a:r>
              <a:rPr kumimoji="0" lang="ru-RU" altLang="zh-CN" sz="2800" b="0" i="0" strike="noStrike" cap="none" normalizeH="0" baseline="0" dirty="0" err="1"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екі</a:t>
            </a:r>
            <a:r>
              <a:rPr kumimoji="0" lang="ru-RU" altLang="zh-CN" sz="2800" b="0" i="0" strike="noStrike" cap="none" normalizeH="0" baseline="0" dirty="0"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 </a:t>
            </a:r>
            <a:r>
              <a:rPr kumimoji="0" lang="ru-RU" altLang="zh-CN" sz="2800" b="0" i="0" strike="noStrike" cap="none" normalizeH="0" baseline="0" dirty="0" err="1"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жүйе</a:t>
            </a:r>
            <a:endParaRPr kumimoji="0" lang="ru-RU" altLang="zh-CN" sz="2800" b="0" i="0" strike="noStrike" cap="none" normalizeH="0" baseline="0" dirty="0" smtClean="0">
              <a:ln>
                <a:noFill/>
              </a:ln>
              <a:solidFill>
                <a:schemeClr val="accent1">
                  <a:lumMod val="75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ru-RU" sz="2800" b="0" i="0" strike="noStrike" cap="none" normalizeH="0" baseline="0" dirty="0" smtClean="0">
                <a:ln>
                  <a:noFill/>
                </a:ln>
                <a:solidFill>
                  <a:schemeClr val="accent1">
                    <a:lumMod val="75000"/>
                  </a:schemeClr>
                </a:solidFill>
                <a:effectLst/>
                <a:latin typeface="Helvetica" panose="020B0604020202020204" pitchFamily="34" charset="0"/>
                <a:ea typeface="等线"/>
                <a:cs typeface="Times New Roman" panose="02020603050405020304" pitchFamily="18" charset="0"/>
              </a:rPr>
              <a:t>一个中心两个基本点</a:t>
            </a:r>
            <a:r>
              <a:rPr kumimoji="0" lang="zh-CN" altLang="ru-RU" sz="2800" b="0" i="0" strike="noStrike" cap="none" normalizeH="0" baseline="0" dirty="0"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 </a:t>
            </a:r>
            <a:r>
              <a:rPr kumimoji="0" lang="ru-RU" altLang="zh-CN" sz="2800" b="0" i="0" strike="noStrike" cap="none" normalizeH="0" baseline="0" dirty="0"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Две основные точки в одном центре </a:t>
            </a:r>
            <a:r>
              <a:rPr kumimoji="0" lang="ru-RU" altLang="zh-CN" sz="2800" b="0" i="0" strike="noStrike" cap="none" normalizeH="0" baseline="0" dirty="0" err="1"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Бір</a:t>
            </a:r>
            <a:r>
              <a:rPr kumimoji="0" lang="ru-RU" altLang="zh-CN" sz="2800" b="0" i="0" strike="noStrike" cap="none" normalizeH="0" baseline="0" dirty="0"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 </a:t>
            </a:r>
            <a:r>
              <a:rPr kumimoji="0" lang="ru-RU" altLang="zh-CN" sz="2800" b="0" i="0" strike="noStrike" cap="none" normalizeH="0" baseline="0" dirty="0" err="1"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орталықтағы</a:t>
            </a:r>
            <a:r>
              <a:rPr kumimoji="0" lang="ru-RU" altLang="zh-CN" sz="2800" b="0" i="0" strike="noStrike" cap="none" normalizeH="0" baseline="0" dirty="0"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 </a:t>
            </a:r>
            <a:r>
              <a:rPr kumimoji="0" lang="ru-RU" altLang="zh-CN" sz="2800" b="0" i="0" strike="noStrike" cap="none" normalizeH="0" baseline="0" dirty="0" err="1"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екі</a:t>
            </a:r>
            <a:r>
              <a:rPr kumimoji="0" lang="ru-RU" altLang="zh-CN" sz="2800" b="0" i="0" strike="noStrike" cap="none" normalizeH="0" baseline="0" dirty="0"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 </a:t>
            </a:r>
            <a:r>
              <a:rPr kumimoji="0" lang="ru-RU" altLang="zh-CN" sz="2800" b="0" i="0" strike="noStrike" cap="none" normalizeH="0" baseline="0" dirty="0" err="1"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негізгі</a:t>
            </a:r>
            <a:r>
              <a:rPr kumimoji="0" lang="ru-RU" altLang="zh-CN" sz="2800" b="0" i="0" strike="noStrike" cap="none" normalizeH="0" baseline="0" dirty="0"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 </a:t>
            </a:r>
            <a:r>
              <a:rPr kumimoji="0" lang="kk-KZ" altLang="zh-CN" sz="2800" b="0" i="0" strike="noStrike" cap="none" normalizeH="0" baseline="0" dirty="0"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жер</a:t>
            </a:r>
            <a:endParaRPr kumimoji="0" lang="kk-KZ" altLang="zh-CN" sz="2800" b="0" i="0" strike="noStrike" cap="none" normalizeH="0" baseline="0" dirty="0" smtClean="0">
              <a:ln>
                <a:noFill/>
              </a:ln>
              <a:solidFill>
                <a:schemeClr val="accent1">
                  <a:lumMod val="75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kk-KZ" sz="2800" b="0" i="0" strike="noStrike" cap="none" normalizeH="0" baseline="0" dirty="0" smtClean="0">
                <a:ln>
                  <a:noFill/>
                </a:ln>
                <a:solidFill>
                  <a:schemeClr val="accent1">
                    <a:lumMod val="75000"/>
                  </a:schemeClr>
                </a:solidFill>
                <a:effectLst/>
                <a:latin typeface="Helvetica" panose="020B0604020202020204" pitchFamily="34" charset="0"/>
                <a:ea typeface="等线"/>
                <a:cs typeface="Times New Roman" panose="02020603050405020304" pitchFamily="18" charset="0"/>
              </a:rPr>
              <a:t>三资企业</a:t>
            </a:r>
            <a:r>
              <a:rPr kumimoji="0" lang="zh-CN" altLang="kk-KZ" sz="2800" b="0" i="0" strike="noStrike" cap="none" normalizeH="0" baseline="0" dirty="0"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 </a:t>
            </a:r>
            <a:r>
              <a:rPr kumimoji="0" lang="en-US" altLang="zh-CN" sz="2800" b="0" i="0" strike="noStrike" cap="none" normalizeH="0" baseline="0" dirty="0" err="1"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Иностранные</a:t>
            </a:r>
            <a:r>
              <a:rPr kumimoji="0" lang="en-US" altLang="zh-CN" sz="2800" b="0" i="0" strike="noStrike" cap="none" normalizeH="0" baseline="0" dirty="0"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 </a:t>
            </a:r>
            <a:r>
              <a:rPr kumimoji="0" lang="en-US" altLang="zh-CN" sz="2800" b="0" i="0" strike="noStrike" cap="none" normalizeH="0" baseline="0" dirty="0" err="1"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предприятия</a:t>
            </a:r>
            <a:r>
              <a:rPr kumimoji="0" lang="en-US" altLang="zh-CN" sz="2800" b="0" i="0" strike="noStrike" cap="none" normalizeH="0" baseline="0" dirty="0"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 </a:t>
            </a:r>
            <a:r>
              <a:rPr kumimoji="0" lang="kk-KZ" altLang="zh-CN" sz="2800" b="0" i="0" strike="noStrike" cap="none" normalizeH="0" baseline="0" dirty="0" smtClean="0">
                <a:ln>
                  <a:noFill/>
                </a:ln>
                <a:solidFill>
                  <a:schemeClr val="accent1">
                    <a:lumMod val="75000"/>
                  </a:schemeClr>
                </a:solidFill>
                <a:effectLst/>
                <a:latin typeface="Times New Roman" panose="02020603050405020304" pitchFamily="18" charset="0"/>
                <a:ea typeface="Helvetica" panose="020B0604020202020204" pitchFamily="34" charset="0"/>
                <a:cs typeface="Times New Roman" panose="02020603050405020304" pitchFamily="18" charset="0"/>
              </a:rPr>
              <a:t>Шетелдік кәсіпорындар</a:t>
            </a:r>
            <a:endParaRPr kumimoji="0" lang="kk-KZ" altLang="zh-CN" sz="2800" b="0" i="0" strike="noStrike" cap="none" normalizeH="0" baseline="0" dirty="0" smtClean="0">
              <a:ln>
                <a:noFill/>
              </a:ln>
              <a:solidFill>
                <a:schemeClr val="accent1">
                  <a:lumMod val="75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altLang="zh-CN" sz="2400" b="0" i="0" u="none" strike="noStrike" cap="none" normalizeH="0" baseline="0" dirty="0" smtClean="0">
                <a:ln>
                  <a:noFill/>
                </a:ln>
                <a:solidFill>
                  <a:schemeClr val="tx1"/>
                </a:solidFill>
                <a:effectLst/>
                <a:latin typeface="Calibri" panose="020F0502020204030204" pitchFamily="34" charset="0"/>
                <a:ea typeface="Helvetica" panose="020B0604020202020204" pitchFamily="34" charset="0"/>
                <a:cs typeface="Times New Roman" panose="02020603050405020304" pitchFamily="18" charset="0"/>
              </a:rPr>
              <a:t> </a:t>
            </a:r>
            <a:endParaRPr kumimoji="0" lang="kk-KZ" altLang="zh-CN"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20419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zh-CN" altLang="en-US"/>
          </a:p>
        </p:txBody>
      </p:sp>
      <p:pic>
        <p:nvPicPr>
          <p:cNvPr id="3" name="Рисунок 2"/>
          <p:cNvPicPr>
            <a:picLocks noChangeAspect="1"/>
          </p:cNvPicPr>
          <p:nvPr/>
        </p:nvPicPr>
        <p:blipFill>
          <a:blip r:embed="rId2"/>
          <a:stretch>
            <a:fillRect/>
          </a:stretch>
        </p:blipFill>
        <p:spPr>
          <a:xfrm>
            <a:off x="0" y="0"/>
            <a:ext cx="12192000" cy="6857999"/>
          </a:xfrm>
          <a:prstGeom prst="rect">
            <a:avLst/>
          </a:prstGeom>
        </p:spPr>
      </p:pic>
      <p:pic>
        <p:nvPicPr>
          <p:cNvPr id="4" name="Рисунок 3"/>
          <p:cNvPicPr>
            <a:picLocks noChangeAspect="1"/>
          </p:cNvPicPr>
          <p:nvPr/>
        </p:nvPicPr>
        <p:blipFill>
          <a:blip r:embed="rId3"/>
          <a:stretch>
            <a:fillRect/>
          </a:stretch>
        </p:blipFill>
        <p:spPr>
          <a:xfrm>
            <a:off x="0" y="1092645"/>
            <a:ext cx="12192000" cy="1926336"/>
          </a:xfrm>
          <a:prstGeom prst="rect">
            <a:avLst/>
          </a:prstGeom>
        </p:spPr>
      </p:pic>
      <p:pic>
        <p:nvPicPr>
          <p:cNvPr id="5" name="Рисунок 4"/>
          <p:cNvPicPr>
            <a:picLocks noChangeAspect="1"/>
          </p:cNvPicPr>
          <p:nvPr/>
        </p:nvPicPr>
        <p:blipFill>
          <a:blip r:embed="rId4"/>
          <a:stretch>
            <a:fillRect/>
          </a:stretch>
        </p:blipFill>
        <p:spPr>
          <a:xfrm>
            <a:off x="0" y="3428999"/>
            <a:ext cx="12192000" cy="3474694"/>
          </a:xfrm>
          <a:prstGeom prst="rect">
            <a:avLst/>
          </a:prstGeom>
        </p:spPr>
      </p:pic>
      <p:pic>
        <p:nvPicPr>
          <p:cNvPr id="6" name="Рисунок 5"/>
          <p:cNvPicPr>
            <a:picLocks noChangeAspect="1"/>
          </p:cNvPicPr>
          <p:nvPr/>
        </p:nvPicPr>
        <p:blipFill>
          <a:blip r:embed="rId5"/>
          <a:stretch>
            <a:fillRect/>
          </a:stretch>
        </p:blipFill>
        <p:spPr>
          <a:xfrm>
            <a:off x="838200" y="5840445"/>
            <a:ext cx="944962" cy="859611"/>
          </a:xfrm>
          <a:prstGeom prst="rect">
            <a:avLst/>
          </a:prstGeom>
        </p:spPr>
      </p:pic>
      <p:pic>
        <p:nvPicPr>
          <p:cNvPr id="7" name="Рисунок 6"/>
          <p:cNvPicPr>
            <a:picLocks noChangeAspect="1"/>
          </p:cNvPicPr>
          <p:nvPr/>
        </p:nvPicPr>
        <p:blipFill>
          <a:blip r:embed="rId5"/>
          <a:stretch>
            <a:fillRect/>
          </a:stretch>
        </p:blipFill>
        <p:spPr>
          <a:xfrm>
            <a:off x="9905881" y="5884660"/>
            <a:ext cx="944962" cy="859611"/>
          </a:xfrm>
          <a:prstGeom prst="rect">
            <a:avLst/>
          </a:prstGeom>
        </p:spPr>
      </p:pic>
      <p:pic>
        <p:nvPicPr>
          <p:cNvPr id="8" name="图片 1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167" y="4958794"/>
            <a:ext cx="530353" cy="640081"/>
          </a:xfrm>
          <a:prstGeom prst="rect">
            <a:avLst/>
          </a:prstGeom>
        </p:spPr>
      </p:pic>
      <p:pic>
        <p:nvPicPr>
          <p:cNvPr id="9" name="图片 1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14293" y="5748377"/>
            <a:ext cx="530353" cy="640081"/>
          </a:xfrm>
          <a:prstGeom prst="rect">
            <a:avLst/>
          </a:prstGeom>
        </p:spPr>
      </p:pic>
      <p:pic>
        <p:nvPicPr>
          <p:cNvPr id="10" name="图片 6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72552" y="4862006"/>
            <a:ext cx="801678" cy="833659"/>
          </a:xfrm>
          <a:prstGeom prst="rect">
            <a:avLst/>
          </a:prstGeom>
        </p:spPr>
      </p:pic>
      <p:pic>
        <p:nvPicPr>
          <p:cNvPr id="11" name="图片 6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522" y="5589062"/>
            <a:ext cx="801678" cy="833659"/>
          </a:xfrm>
          <a:prstGeom prst="rect">
            <a:avLst/>
          </a:prstGeom>
        </p:spPr>
      </p:pic>
      <p:pic>
        <p:nvPicPr>
          <p:cNvPr id="12" name="图片 6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43447" y="5794071"/>
            <a:ext cx="1059888" cy="1040791"/>
          </a:xfrm>
          <a:prstGeom prst="rect">
            <a:avLst/>
          </a:prstGeom>
        </p:spPr>
      </p:pic>
      <p:sp>
        <p:nvSpPr>
          <p:cNvPr id="13" name="Прямоугольник 12"/>
          <p:cNvSpPr/>
          <p:nvPr/>
        </p:nvSpPr>
        <p:spPr>
          <a:xfrm>
            <a:off x="707520" y="893135"/>
            <a:ext cx="10465032" cy="3970318"/>
          </a:xfrm>
          <a:prstGeom prst="rect">
            <a:avLst/>
          </a:prstGeom>
        </p:spPr>
        <p:txBody>
          <a:bodyPr wrap="square">
            <a:spAutoFit/>
          </a:bodyPr>
          <a:lstStyle/>
          <a:p>
            <a:pPr>
              <a:lnSpc>
                <a:spcPct val="150000"/>
              </a:lnSpc>
            </a:pPr>
            <a:r>
              <a:rPr lang="en-US" altLang="zh-CN" sz="2800" dirty="0">
                <a:solidFill>
                  <a:schemeClr val="accent1">
                    <a:lumMod val="75000"/>
                  </a:schemeClr>
                </a:solidFill>
              </a:rPr>
              <a:t>《</a:t>
            </a:r>
            <a:r>
              <a:rPr lang="zh-CN" altLang="en-US" sz="2800" dirty="0">
                <a:solidFill>
                  <a:schemeClr val="accent1">
                    <a:lumMod val="75000"/>
                  </a:schemeClr>
                </a:solidFill>
              </a:rPr>
              <a:t>白杨礼赞</a:t>
            </a:r>
            <a:r>
              <a:rPr lang="en-US" altLang="zh-CN" sz="2800" dirty="0">
                <a:solidFill>
                  <a:schemeClr val="accent1">
                    <a:lumMod val="75000"/>
                  </a:schemeClr>
                </a:solidFill>
              </a:rPr>
              <a:t>》</a:t>
            </a:r>
            <a:r>
              <a:rPr lang="zh-CN" altLang="en-US" sz="2800" dirty="0">
                <a:solidFill>
                  <a:schemeClr val="accent1">
                    <a:lumMod val="75000"/>
                  </a:schemeClr>
                </a:solidFill>
              </a:rPr>
              <a:t>是现代作家茅盾于</a:t>
            </a:r>
            <a:r>
              <a:rPr lang="en-US" altLang="zh-CN" sz="2800" dirty="0">
                <a:solidFill>
                  <a:schemeClr val="accent1">
                    <a:lumMod val="75000"/>
                  </a:schemeClr>
                </a:solidFill>
              </a:rPr>
              <a:t>1941</a:t>
            </a:r>
            <a:r>
              <a:rPr lang="zh-CN" altLang="en-US" sz="2800" dirty="0">
                <a:solidFill>
                  <a:schemeClr val="accent1">
                    <a:lumMod val="75000"/>
                  </a:schemeClr>
                </a:solidFill>
              </a:rPr>
              <a:t>年所写的一篇散文。作者以西北黄土高原上“参天耸立，不折不挠，对抗着西北风”的白杨树，来象征坚韧、勤劳的北方农民，歌颂他们在民族解放斗争中的朴实、坚强和力求上进的精神，同时对于那些“贱视民众，顽固的倒退的人们”也投出了辛辣的嘲讽。文章立意高远，形象鲜明，结构严谨，语言简练。</a:t>
            </a:r>
          </a:p>
        </p:txBody>
      </p:sp>
    </p:spTree>
    <p:extLst>
      <p:ext uri="{BB962C8B-B14F-4D97-AF65-F5344CB8AC3E}">
        <p14:creationId xmlns:p14="http://schemas.microsoft.com/office/powerpoint/2010/main" val="1949895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 fill="hold"/>
                                        <p:tgtEl>
                                          <p:spTgt spid="8"/>
                                        </p:tgtEl>
                                        <p:attrNameLst>
                                          <p:attrName>ppt_w</p:attrName>
                                        </p:attrNameLst>
                                      </p:cBhvr>
                                      <p:tavLst>
                                        <p:tav tm="0">
                                          <p:val>
                                            <p:fltVal val="0"/>
                                          </p:val>
                                        </p:tav>
                                        <p:tav tm="100000">
                                          <p:val>
                                            <p:strVal val="#ppt_w"/>
                                          </p:val>
                                        </p:tav>
                                      </p:tavLst>
                                    </p:anim>
                                    <p:anim calcmode="lin" valueType="num">
                                      <p:cBhvr>
                                        <p:cTn id="8" dur="300" fill="hold"/>
                                        <p:tgtEl>
                                          <p:spTgt spid="8"/>
                                        </p:tgtEl>
                                        <p:attrNameLst>
                                          <p:attrName>ppt_h</p:attrName>
                                        </p:attrNameLst>
                                      </p:cBhvr>
                                      <p:tavLst>
                                        <p:tav tm="0">
                                          <p:val>
                                            <p:fltVal val="0"/>
                                          </p:val>
                                        </p:tav>
                                        <p:tav tm="100000">
                                          <p:val>
                                            <p:strVal val="#ppt_h"/>
                                          </p:val>
                                        </p:tav>
                                      </p:tavLst>
                                    </p:anim>
                                    <p:animEffect transition="in" filter="fade">
                                      <p:cBhvr>
                                        <p:cTn id="9" dur="300"/>
                                        <p:tgtEl>
                                          <p:spTgt spid="8"/>
                                        </p:tgtEl>
                                      </p:cBhvr>
                                    </p:animEffect>
                                  </p:childTnLst>
                                </p:cTn>
                              </p:par>
                            </p:childTnLst>
                          </p:cTn>
                        </p:par>
                        <p:par>
                          <p:cTn id="10" fill="hold">
                            <p:stCondLst>
                              <p:cond delay="3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300" fill="hold"/>
                                        <p:tgtEl>
                                          <p:spTgt spid="9"/>
                                        </p:tgtEl>
                                        <p:attrNameLst>
                                          <p:attrName>ppt_w</p:attrName>
                                        </p:attrNameLst>
                                      </p:cBhvr>
                                      <p:tavLst>
                                        <p:tav tm="0">
                                          <p:val>
                                            <p:fltVal val="0"/>
                                          </p:val>
                                        </p:tav>
                                        <p:tav tm="100000">
                                          <p:val>
                                            <p:strVal val="#ppt_w"/>
                                          </p:val>
                                        </p:tav>
                                      </p:tavLst>
                                    </p:anim>
                                    <p:anim calcmode="lin" valueType="num">
                                      <p:cBhvr>
                                        <p:cTn id="14" dur="300" fill="hold"/>
                                        <p:tgtEl>
                                          <p:spTgt spid="9"/>
                                        </p:tgtEl>
                                        <p:attrNameLst>
                                          <p:attrName>ppt_h</p:attrName>
                                        </p:attrNameLst>
                                      </p:cBhvr>
                                      <p:tavLst>
                                        <p:tav tm="0">
                                          <p:val>
                                            <p:fltVal val="0"/>
                                          </p:val>
                                        </p:tav>
                                        <p:tav tm="100000">
                                          <p:val>
                                            <p:strVal val="#ppt_h"/>
                                          </p:val>
                                        </p:tav>
                                      </p:tavLst>
                                    </p:anim>
                                    <p:animEffect transition="in" filter="fade">
                                      <p:cBhvr>
                                        <p:cTn id="15" dur="300"/>
                                        <p:tgtEl>
                                          <p:spTgt spid="9"/>
                                        </p:tgtEl>
                                      </p:cBhvr>
                                    </p:animEffect>
                                  </p:childTnLst>
                                </p:cTn>
                              </p:par>
                              <p:par>
                                <p:cTn id="16" presetID="53" presetClass="entr" presetSubtype="16"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53" presetClass="entr" presetSubtype="16"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zh-CN" altLang="en-US"/>
          </a:p>
        </p:txBody>
      </p:sp>
      <p:pic>
        <p:nvPicPr>
          <p:cNvPr id="3" name="Рисунок 2"/>
          <p:cNvPicPr>
            <a:picLocks noChangeAspect="1"/>
          </p:cNvPicPr>
          <p:nvPr/>
        </p:nvPicPr>
        <p:blipFill>
          <a:blip r:embed="rId2"/>
          <a:stretch>
            <a:fillRect/>
          </a:stretch>
        </p:blipFill>
        <p:spPr>
          <a:xfrm>
            <a:off x="0" y="0"/>
            <a:ext cx="12192000" cy="6857999"/>
          </a:xfrm>
          <a:prstGeom prst="rect">
            <a:avLst/>
          </a:prstGeom>
        </p:spPr>
      </p:pic>
      <p:sp>
        <p:nvSpPr>
          <p:cNvPr id="4" name="Прямоугольник 3"/>
          <p:cNvSpPr/>
          <p:nvPr/>
        </p:nvSpPr>
        <p:spPr>
          <a:xfrm>
            <a:off x="212651" y="1"/>
            <a:ext cx="11823405" cy="6986528"/>
          </a:xfrm>
          <a:prstGeom prst="rect">
            <a:avLst/>
          </a:prstGeom>
        </p:spPr>
        <p:txBody>
          <a:bodyPr wrap="square">
            <a:spAutoFit/>
          </a:bodyPr>
          <a:lstStyle/>
          <a:p>
            <a:pPr algn="ctr"/>
            <a:r>
              <a:rPr lang="zh-CN" altLang="en-US" sz="2800" dirty="0">
                <a:solidFill>
                  <a:schemeClr val="accent1">
                    <a:lumMod val="75000"/>
                  </a:schemeClr>
                </a:solidFill>
              </a:rPr>
              <a:t>白杨礼赞</a:t>
            </a:r>
            <a:r>
              <a:rPr lang="en-US" altLang="zh-CN" sz="2800" dirty="0">
                <a:solidFill>
                  <a:schemeClr val="accent1">
                    <a:lumMod val="75000"/>
                  </a:schemeClr>
                </a:solidFill>
              </a:rPr>
              <a:t>1</a:t>
            </a:r>
          </a:p>
          <a:p>
            <a:r>
              <a:rPr lang="zh-CN" altLang="en-US" sz="2800" dirty="0">
                <a:solidFill>
                  <a:schemeClr val="accent1">
                    <a:lumMod val="75000"/>
                  </a:schemeClr>
                </a:solidFill>
              </a:rPr>
              <a:t>白杨树实在不是平凡的，我赞美白杨树！</a:t>
            </a:r>
          </a:p>
          <a:p>
            <a:r>
              <a:rPr lang="zh-CN" altLang="en-US" sz="2800" dirty="0">
                <a:solidFill>
                  <a:schemeClr val="accent1">
                    <a:lumMod val="75000"/>
                  </a:schemeClr>
                </a:solidFill>
              </a:rPr>
              <a:t>汽车在望不到边际的高原上奔驰，扑入你的视野</a:t>
            </a:r>
            <a:r>
              <a:rPr lang="en-US" altLang="zh-CN" sz="2800" dirty="0">
                <a:solidFill>
                  <a:schemeClr val="accent1">
                    <a:lumMod val="75000"/>
                  </a:schemeClr>
                </a:solidFill>
              </a:rPr>
              <a:t>2</a:t>
            </a:r>
            <a:r>
              <a:rPr lang="zh-CN" altLang="en-US" sz="2800" dirty="0">
                <a:solidFill>
                  <a:schemeClr val="accent1">
                    <a:lumMod val="75000"/>
                  </a:schemeClr>
                </a:solidFill>
              </a:rPr>
              <a:t>的，是黄绿错综的一条大毡子。黄的是土，未开垦的处女土，几十万年前由伟大的自然力堆积成功的黄土高原的外壳；绿的呢，是人类劳力战胜自然的成果，是麦田。和风吹送，翻起了一轮一轮的绿波</a:t>
            </a:r>
            <a:r>
              <a:rPr lang="en-US" altLang="zh-CN" sz="2800" dirty="0">
                <a:solidFill>
                  <a:schemeClr val="accent1">
                    <a:lumMod val="75000"/>
                  </a:schemeClr>
                </a:solidFill>
              </a:rPr>
              <a:t>——</a:t>
            </a:r>
            <a:r>
              <a:rPr lang="zh-CN" altLang="en-US" sz="2800" dirty="0">
                <a:solidFill>
                  <a:schemeClr val="accent1">
                    <a:lumMod val="75000"/>
                  </a:schemeClr>
                </a:solidFill>
              </a:rPr>
              <a:t>这时你会真心佩服昔人所造的两个字“麦浪”，若不是妙手偶得，便确是经过锤炼的语言的精华。黄与绿主宰着，无边无垠，坦荡如砥</a:t>
            </a:r>
            <a:r>
              <a:rPr lang="en-US" altLang="zh-CN" sz="2800" dirty="0">
                <a:solidFill>
                  <a:schemeClr val="accent1">
                    <a:lumMod val="75000"/>
                  </a:schemeClr>
                </a:solidFill>
              </a:rPr>
              <a:t>3</a:t>
            </a:r>
            <a:r>
              <a:rPr lang="zh-CN" altLang="en-US" sz="2800" dirty="0">
                <a:solidFill>
                  <a:schemeClr val="accent1">
                    <a:lumMod val="75000"/>
                  </a:schemeClr>
                </a:solidFill>
              </a:rPr>
              <a:t>，这时如果不是宛若</a:t>
            </a:r>
            <a:r>
              <a:rPr lang="en-US" altLang="zh-CN" sz="2800" dirty="0">
                <a:solidFill>
                  <a:schemeClr val="accent1">
                    <a:lumMod val="75000"/>
                  </a:schemeClr>
                </a:solidFill>
              </a:rPr>
              <a:t>4</a:t>
            </a:r>
            <a:r>
              <a:rPr lang="zh-CN" altLang="en-US" sz="2800" dirty="0">
                <a:solidFill>
                  <a:schemeClr val="accent1">
                    <a:lumMod val="75000"/>
                  </a:schemeClr>
                </a:solidFill>
              </a:rPr>
              <a:t>并肩的远山的连峰提醒了你（这些山峰凭你的肉眼来判断，就知道是在你脚底下的），你会忘记了汽车是在高原上行驶。这时你涌起来的感想也许是“雄壮”，也许是“伟大”，诸如此类的形容词；然而同时你的眼睛也许觉得有点倦怠，你对当前的“雄壮”或“伟大”闭了眼，而另一种的味儿在你心头潜滋暗长</a:t>
            </a:r>
            <a:r>
              <a:rPr lang="en-US" altLang="zh-CN" sz="2800" dirty="0">
                <a:solidFill>
                  <a:schemeClr val="accent1">
                    <a:lumMod val="75000"/>
                  </a:schemeClr>
                </a:solidFill>
              </a:rPr>
              <a:t>5</a:t>
            </a:r>
            <a:r>
              <a:rPr lang="zh-CN" altLang="en-US" sz="2800" dirty="0">
                <a:solidFill>
                  <a:schemeClr val="accent1">
                    <a:lumMod val="75000"/>
                  </a:schemeClr>
                </a:solidFill>
              </a:rPr>
              <a:t>了</a:t>
            </a:r>
            <a:r>
              <a:rPr lang="en-US" altLang="zh-CN" sz="2800" dirty="0">
                <a:solidFill>
                  <a:schemeClr val="accent1">
                    <a:lumMod val="75000"/>
                  </a:schemeClr>
                </a:solidFill>
              </a:rPr>
              <a:t>——“</a:t>
            </a:r>
            <a:r>
              <a:rPr lang="zh-CN" altLang="en-US" sz="2800" dirty="0">
                <a:solidFill>
                  <a:schemeClr val="accent1">
                    <a:lumMod val="75000"/>
                  </a:schemeClr>
                </a:solidFill>
              </a:rPr>
              <a:t>单调”。可不是？单调，有一点儿吧？</a:t>
            </a:r>
          </a:p>
          <a:p>
            <a:r>
              <a:rPr lang="zh-CN" altLang="en-US" sz="2800" dirty="0">
                <a:solidFill>
                  <a:schemeClr val="accent1">
                    <a:lumMod val="75000"/>
                  </a:schemeClr>
                </a:solidFill>
              </a:rPr>
              <a:t>然而刹那间，要是你猛抬眼看见了前面远远有一排</a:t>
            </a:r>
            <a:r>
              <a:rPr lang="en-US" altLang="zh-CN" sz="2800" dirty="0">
                <a:solidFill>
                  <a:schemeClr val="accent1">
                    <a:lumMod val="75000"/>
                  </a:schemeClr>
                </a:solidFill>
              </a:rPr>
              <a:t>——</a:t>
            </a:r>
            <a:r>
              <a:rPr lang="zh-CN" altLang="en-US" sz="2800" dirty="0">
                <a:solidFill>
                  <a:schemeClr val="accent1">
                    <a:lumMod val="75000"/>
                  </a:schemeClr>
                </a:solidFill>
              </a:rPr>
              <a:t>不，或者甚至只是三五株，一株，傲然地耸立，像哨兵似的树木的话，那你的恹恹</a:t>
            </a:r>
            <a:r>
              <a:rPr lang="en-US" altLang="zh-CN" sz="2800" dirty="0">
                <a:solidFill>
                  <a:schemeClr val="accent1">
                    <a:lumMod val="75000"/>
                  </a:schemeClr>
                </a:solidFill>
              </a:rPr>
              <a:t>6</a:t>
            </a:r>
            <a:r>
              <a:rPr lang="zh-CN" altLang="en-US" sz="2800" dirty="0">
                <a:solidFill>
                  <a:schemeClr val="accent1">
                    <a:lumMod val="75000"/>
                  </a:schemeClr>
                </a:solidFill>
              </a:rPr>
              <a:t>欲睡的情绪又将如何？我那时是惊奇地叫了一声的</a:t>
            </a:r>
            <a:r>
              <a:rPr lang="zh-CN" altLang="en-US" sz="2800" dirty="0" smtClean="0">
                <a:solidFill>
                  <a:schemeClr val="accent1">
                    <a:lumMod val="75000"/>
                  </a:schemeClr>
                </a:solidFill>
              </a:rPr>
              <a:t>。</a:t>
            </a:r>
            <a:endParaRPr lang="zh-CN" altLang="en-US" sz="2800" dirty="0">
              <a:solidFill>
                <a:schemeClr val="accent1">
                  <a:lumMod val="75000"/>
                </a:schemeClr>
              </a:solidFill>
            </a:endParaRPr>
          </a:p>
        </p:txBody>
      </p:sp>
      <p:pic>
        <p:nvPicPr>
          <p:cNvPr id="5" name="Рисунок 4"/>
          <p:cNvPicPr>
            <a:picLocks noChangeAspect="1"/>
          </p:cNvPicPr>
          <p:nvPr/>
        </p:nvPicPr>
        <p:blipFill>
          <a:blip r:embed="rId3"/>
          <a:stretch>
            <a:fillRect/>
          </a:stretch>
        </p:blipFill>
        <p:spPr>
          <a:xfrm>
            <a:off x="-259307" y="3383279"/>
            <a:ext cx="12192000" cy="3474720"/>
          </a:xfrm>
          <a:prstGeom prst="rect">
            <a:avLst/>
          </a:prstGeom>
        </p:spPr>
      </p:pic>
      <p:pic>
        <p:nvPicPr>
          <p:cNvPr id="6" name="Рисунок 5"/>
          <p:cNvPicPr>
            <a:picLocks noChangeAspect="1"/>
          </p:cNvPicPr>
          <p:nvPr/>
        </p:nvPicPr>
        <p:blipFill>
          <a:blip r:embed="rId4"/>
          <a:stretch>
            <a:fillRect/>
          </a:stretch>
        </p:blipFill>
        <p:spPr>
          <a:xfrm>
            <a:off x="11127951" y="-52487"/>
            <a:ext cx="804742" cy="835224"/>
          </a:xfrm>
          <a:prstGeom prst="rect">
            <a:avLst/>
          </a:prstGeom>
        </p:spPr>
      </p:pic>
    </p:spTree>
    <p:extLst>
      <p:ext uri="{BB962C8B-B14F-4D97-AF65-F5344CB8AC3E}">
        <p14:creationId xmlns:p14="http://schemas.microsoft.com/office/powerpoint/2010/main" val="2338000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zh-CN" altLang="en-US"/>
          </a:p>
        </p:txBody>
      </p:sp>
      <p:pic>
        <p:nvPicPr>
          <p:cNvPr id="3" name="Рисунок 2"/>
          <p:cNvPicPr>
            <a:picLocks noChangeAspect="1"/>
          </p:cNvPicPr>
          <p:nvPr/>
        </p:nvPicPr>
        <p:blipFill>
          <a:blip r:embed="rId2"/>
          <a:stretch>
            <a:fillRect/>
          </a:stretch>
        </p:blipFill>
        <p:spPr>
          <a:xfrm>
            <a:off x="0" y="0"/>
            <a:ext cx="12192000" cy="6857999"/>
          </a:xfrm>
          <a:prstGeom prst="rect">
            <a:avLst/>
          </a:prstGeom>
        </p:spPr>
      </p:pic>
      <p:sp>
        <p:nvSpPr>
          <p:cNvPr id="4" name="Прямоугольник 3"/>
          <p:cNvSpPr/>
          <p:nvPr/>
        </p:nvSpPr>
        <p:spPr>
          <a:xfrm>
            <a:off x="276447" y="365125"/>
            <a:ext cx="11632018" cy="6835742"/>
          </a:xfrm>
          <a:prstGeom prst="rect">
            <a:avLst/>
          </a:prstGeom>
        </p:spPr>
        <p:txBody>
          <a:bodyPr wrap="square">
            <a:spAutoFit/>
          </a:bodyPr>
          <a:lstStyle/>
          <a:p>
            <a:r>
              <a:rPr lang="zh-CN" altLang="en-US" sz="2400" dirty="0">
                <a:solidFill>
                  <a:schemeClr val="accent1">
                    <a:lumMod val="75000"/>
                  </a:schemeClr>
                </a:solidFill>
              </a:rPr>
              <a:t>那就是白杨树，西北极普通的一种树，然而实在不是平凡的一种树</a:t>
            </a:r>
            <a:r>
              <a:rPr lang="zh-CN" altLang="en-US" sz="2400" dirty="0" smtClean="0">
                <a:solidFill>
                  <a:schemeClr val="accent1">
                    <a:lumMod val="75000"/>
                  </a:schemeClr>
                </a:solidFill>
              </a:rPr>
              <a:t>。</a:t>
            </a:r>
            <a:endParaRPr lang="en-US" altLang="zh-CN" sz="2400" dirty="0" smtClean="0">
              <a:solidFill>
                <a:schemeClr val="accent1">
                  <a:lumMod val="75000"/>
                </a:schemeClr>
              </a:solidFill>
            </a:endParaRPr>
          </a:p>
          <a:p>
            <a:r>
              <a:rPr lang="zh-CN" altLang="zh-CN" sz="2400" dirty="0">
                <a:solidFill>
                  <a:schemeClr val="accent1">
                    <a:lumMod val="75000"/>
                  </a:schemeClr>
                </a:solidFill>
              </a:rPr>
              <a:t>那是力争上游的一种树，笔直的干，笔直的枝。它的干呢，通常是丈把高，像是加以人工似的，一丈以内绝无旁枝。它所有的丫枝呢，一律向上，而且紧紧靠拢，也像是加以人工似的，成为一束，绝无横斜逸出</a:t>
            </a:r>
            <a:r>
              <a:rPr lang="en-US" altLang="zh-CN" sz="2400" baseline="30000" dirty="0">
                <a:solidFill>
                  <a:schemeClr val="accent1">
                    <a:lumMod val="75000"/>
                  </a:schemeClr>
                </a:solidFill>
              </a:rPr>
              <a:t>7</a:t>
            </a:r>
            <a:r>
              <a:rPr lang="zh-CN" altLang="zh-CN" sz="2400" dirty="0">
                <a:solidFill>
                  <a:schemeClr val="accent1">
                    <a:lumMod val="75000"/>
                  </a:schemeClr>
                </a:solidFill>
              </a:rPr>
              <a:t>。它的宽大的叶子也是片片向上，几乎没有斜生的，更不用说倒垂了；它的皮，光滑而有银色的晕圈</a:t>
            </a:r>
            <a:r>
              <a:rPr lang="en-US" altLang="zh-CN" sz="2400" baseline="30000" dirty="0">
                <a:solidFill>
                  <a:schemeClr val="accent1">
                    <a:lumMod val="75000"/>
                  </a:schemeClr>
                </a:solidFill>
              </a:rPr>
              <a:t>8</a:t>
            </a:r>
            <a:r>
              <a:rPr lang="zh-CN" altLang="zh-CN" sz="2400" dirty="0">
                <a:solidFill>
                  <a:schemeClr val="accent1">
                    <a:lumMod val="75000"/>
                  </a:schemeClr>
                </a:solidFill>
              </a:rPr>
              <a:t>，微微泛出淡青色。这是虽在北方的风雪的压迫下却保持着倔强挺立的一种树。哪怕只有碗来粗细罢，它却努力向上发展，高到丈许，二丈，参天耸立，不折不挠，对抗着西北风。</a:t>
            </a:r>
          </a:p>
          <a:p>
            <a:r>
              <a:rPr lang="zh-CN" altLang="zh-CN" sz="2400" dirty="0">
                <a:solidFill>
                  <a:schemeClr val="accent1">
                    <a:lumMod val="75000"/>
                  </a:schemeClr>
                </a:solidFill>
              </a:rPr>
              <a:t>这就是白杨树，西北极普通的一种树，然而决不是平凡的树！</a:t>
            </a:r>
          </a:p>
          <a:p>
            <a:r>
              <a:rPr lang="zh-CN" altLang="zh-CN" sz="2400" dirty="0">
                <a:solidFill>
                  <a:schemeClr val="accent1">
                    <a:lumMod val="75000"/>
                  </a:schemeClr>
                </a:solidFill>
              </a:rPr>
              <a:t>它没有婆娑</a:t>
            </a:r>
            <a:r>
              <a:rPr lang="en-US" altLang="zh-CN" sz="2400" baseline="30000" dirty="0">
                <a:solidFill>
                  <a:schemeClr val="accent1">
                    <a:lumMod val="75000"/>
                  </a:schemeClr>
                </a:solidFill>
              </a:rPr>
              <a:t>9</a:t>
            </a:r>
            <a:r>
              <a:rPr lang="zh-CN" altLang="zh-CN" sz="2400" dirty="0">
                <a:solidFill>
                  <a:schemeClr val="accent1">
                    <a:lumMod val="75000"/>
                  </a:schemeClr>
                </a:solidFill>
              </a:rPr>
              <a:t>的姿态，没有屈曲盘旋的虬枝</a:t>
            </a:r>
            <a:r>
              <a:rPr lang="en-US" altLang="zh-CN" sz="2400" baseline="30000" dirty="0">
                <a:solidFill>
                  <a:schemeClr val="accent1">
                    <a:lumMod val="75000"/>
                  </a:schemeClr>
                </a:solidFill>
              </a:rPr>
              <a:t>10</a:t>
            </a:r>
            <a:r>
              <a:rPr lang="zh-CN" altLang="zh-CN" sz="2400" dirty="0">
                <a:solidFill>
                  <a:schemeClr val="accent1">
                    <a:lumMod val="75000"/>
                  </a:schemeClr>
                </a:solidFill>
              </a:rPr>
              <a:t>，也许你要说它不美丽，</a:t>
            </a:r>
            <a:r>
              <a:rPr lang="en-US" altLang="zh-CN" sz="2400" dirty="0">
                <a:solidFill>
                  <a:schemeClr val="accent1">
                    <a:lumMod val="75000"/>
                  </a:schemeClr>
                </a:solidFill>
              </a:rPr>
              <a:t>──</a:t>
            </a:r>
            <a:r>
              <a:rPr lang="zh-CN" altLang="zh-CN" sz="2400" dirty="0">
                <a:solidFill>
                  <a:schemeClr val="accent1">
                    <a:lumMod val="75000"/>
                  </a:schemeClr>
                </a:solidFill>
              </a:rPr>
              <a:t>如果美是专指</a:t>
            </a:r>
            <a:r>
              <a:rPr lang="en-US" altLang="zh-CN" sz="2400" dirty="0">
                <a:solidFill>
                  <a:schemeClr val="accent1">
                    <a:lumMod val="75000"/>
                  </a:schemeClr>
                </a:solidFill>
              </a:rPr>
              <a:t>“</a:t>
            </a:r>
            <a:r>
              <a:rPr lang="zh-CN" altLang="zh-CN" sz="2400" dirty="0">
                <a:solidFill>
                  <a:schemeClr val="accent1">
                    <a:lumMod val="75000"/>
                  </a:schemeClr>
                </a:solidFill>
              </a:rPr>
              <a:t>婆娑</a:t>
            </a:r>
            <a:r>
              <a:rPr lang="en-US" altLang="zh-CN" sz="2400" dirty="0">
                <a:solidFill>
                  <a:schemeClr val="accent1">
                    <a:lumMod val="75000"/>
                  </a:schemeClr>
                </a:solidFill>
              </a:rPr>
              <a:t>”</a:t>
            </a:r>
            <a:r>
              <a:rPr lang="zh-CN" altLang="zh-CN" sz="2400" dirty="0">
                <a:solidFill>
                  <a:schemeClr val="accent1">
                    <a:lumMod val="75000"/>
                  </a:schemeClr>
                </a:solidFill>
              </a:rPr>
              <a:t>或</a:t>
            </a:r>
            <a:r>
              <a:rPr lang="en-US" altLang="zh-CN" sz="2400" dirty="0">
                <a:solidFill>
                  <a:schemeClr val="accent1">
                    <a:lumMod val="75000"/>
                  </a:schemeClr>
                </a:solidFill>
              </a:rPr>
              <a:t>“</a:t>
            </a:r>
            <a:r>
              <a:rPr lang="zh-CN" altLang="zh-CN" sz="2400" dirty="0">
                <a:solidFill>
                  <a:schemeClr val="accent1">
                    <a:lumMod val="75000"/>
                  </a:schemeClr>
                </a:solidFill>
              </a:rPr>
              <a:t>横斜逸出</a:t>
            </a:r>
            <a:r>
              <a:rPr lang="en-US" altLang="zh-CN" sz="2400" dirty="0">
                <a:solidFill>
                  <a:schemeClr val="accent1">
                    <a:lumMod val="75000"/>
                  </a:schemeClr>
                </a:solidFill>
              </a:rPr>
              <a:t>”</a:t>
            </a:r>
            <a:r>
              <a:rPr lang="zh-CN" altLang="zh-CN" sz="2400" dirty="0">
                <a:solidFill>
                  <a:schemeClr val="accent1">
                    <a:lumMod val="75000"/>
                  </a:schemeClr>
                </a:solidFill>
              </a:rPr>
              <a:t>之类而言，那么白杨树算不得树中的好女子；但是它却是伟岸</a:t>
            </a:r>
            <a:r>
              <a:rPr lang="en-US" altLang="zh-CN" sz="2400" baseline="30000" dirty="0">
                <a:solidFill>
                  <a:schemeClr val="accent1">
                    <a:lumMod val="75000"/>
                  </a:schemeClr>
                </a:solidFill>
              </a:rPr>
              <a:t>11</a:t>
            </a:r>
            <a:r>
              <a:rPr lang="zh-CN" altLang="zh-CN" sz="2400" dirty="0">
                <a:solidFill>
                  <a:schemeClr val="accent1">
                    <a:lumMod val="75000"/>
                  </a:schemeClr>
                </a:solidFill>
              </a:rPr>
              <a:t>，正直，朴质，严肃，也不缺乏温和，更不用提它的坚强不屈与挺拔，它是树中的伟丈夫！当你在积雪初融的高原上走过，看见平坦的大地上傲然挺立这么一株或一排白杨树，难道就觉得它只是树，难道你就不想到它的朴质，严肃，坚强不屈，至少也象征了北方的农民；难道你竟一点也不联想到，在敌后的广大土地上，到处有坚强不屈，就像这白杨树一样傲然挺立的守卫他们家乡的哨兵！难道你又不更远一点想到这样枝枝叶叶靠紧团结，力求上进的白杨树，宛然象征了今天在华北平原纵横决荡</a:t>
            </a:r>
            <a:r>
              <a:rPr lang="en-US" altLang="zh-CN" sz="2400" baseline="30000" dirty="0">
                <a:solidFill>
                  <a:schemeClr val="accent1">
                    <a:lumMod val="75000"/>
                  </a:schemeClr>
                </a:solidFill>
              </a:rPr>
              <a:t>12</a:t>
            </a:r>
            <a:r>
              <a:rPr lang="zh-CN" altLang="zh-CN" sz="2400" dirty="0">
                <a:solidFill>
                  <a:schemeClr val="accent1">
                    <a:lumMod val="75000"/>
                  </a:schemeClr>
                </a:solidFill>
              </a:rPr>
              <a:t>用血写出新中国历史的那种精神和意志。</a:t>
            </a:r>
          </a:p>
          <a:p>
            <a:endParaRPr lang="zh-CN" altLang="en-US" dirty="0"/>
          </a:p>
        </p:txBody>
      </p:sp>
      <p:pic>
        <p:nvPicPr>
          <p:cNvPr id="5" name="Рисунок 4"/>
          <p:cNvPicPr>
            <a:picLocks noChangeAspect="1"/>
          </p:cNvPicPr>
          <p:nvPr/>
        </p:nvPicPr>
        <p:blipFill>
          <a:blip r:embed="rId3"/>
          <a:stretch>
            <a:fillRect/>
          </a:stretch>
        </p:blipFill>
        <p:spPr>
          <a:xfrm>
            <a:off x="-614150" y="3383279"/>
            <a:ext cx="12192000" cy="3474720"/>
          </a:xfrm>
          <a:prstGeom prst="rect">
            <a:avLst/>
          </a:prstGeom>
        </p:spPr>
      </p:pic>
      <p:pic>
        <p:nvPicPr>
          <p:cNvPr id="6" name="Рисунок 5"/>
          <p:cNvPicPr>
            <a:picLocks noChangeAspect="1"/>
          </p:cNvPicPr>
          <p:nvPr/>
        </p:nvPicPr>
        <p:blipFill>
          <a:blip r:embed="rId4"/>
          <a:stretch>
            <a:fillRect/>
          </a:stretch>
        </p:blipFill>
        <p:spPr>
          <a:xfrm>
            <a:off x="11262220" y="-52487"/>
            <a:ext cx="804742" cy="835224"/>
          </a:xfrm>
          <a:prstGeom prst="rect">
            <a:avLst/>
          </a:prstGeom>
        </p:spPr>
      </p:pic>
    </p:spTree>
    <p:extLst>
      <p:ext uri="{BB962C8B-B14F-4D97-AF65-F5344CB8AC3E}">
        <p14:creationId xmlns:p14="http://schemas.microsoft.com/office/powerpoint/2010/main" val="1101697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zh-CN" altLang="en-US"/>
          </a:p>
        </p:txBody>
      </p:sp>
      <p:pic>
        <p:nvPicPr>
          <p:cNvPr id="3" name="Рисунок 2"/>
          <p:cNvPicPr>
            <a:picLocks noChangeAspect="1"/>
          </p:cNvPicPr>
          <p:nvPr/>
        </p:nvPicPr>
        <p:blipFill>
          <a:blip r:embed="rId2"/>
          <a:stretch>
            <a:fillRect/>
          </a:stretch>
        </p:blipFill>
        <p:spPr>
          <a:xfrm>
            <a:off x="0" y="0"/>
            <a:ext cx="12192000" cy="6857999"/>
          </a:xfrm>
          <a:prstGeom prst="rect">
            <a:avLst/>
          </a:prstGeom>
        </p:spPr>
      </p:pic>
      <p:sp>
        <p:nvSpPr>
          <p:cNvPr id="4" name="Прямоугольник 3"/>
          <p:cNvSpPr/>
          <p:nvPr/>
        </p:nvSpPr>
        <p:spPr>
          <a:xfrm>
            <a:off x="233916" y="212651"/>
            <a:ext cx="11504428" cy="4401205"/>
          </a:xfrm>
          <a:prstGeom prst="rect">
            <a:avLst/>
          </a:prstGeom>
        </p:spPr>
        <p:txBody>
          <a:bodyPr wrap="square">
            <a:spAutoFit/>
          </a:bodyPr>
          <a:lstStyle/>
          <a:p>
            <a:pPr indent="304800"/>
            <a:r>
              <a:rPr lang="zh-CN" altLang="zh-CN" sz="2800" kern="0" dirty="0">
                <a:solidFill>
                  <a:schemeClr val="accent1">
                    <a:lumMod val="75000"/>
                  </a:schemeClr>
                </a:solidFill>
                <a:latin typeface="Arial" panose="020B0604020202020204" pitchFamily="34" charset="0"/>
                <a:ea typeface="宋体" panose="02010600030101010101" pitchFamily="2" charset="-122"/>
                <a:cs typeface="Arial" panose="020B0604020202020204" pitchFamily="34" charset="0"/>
              </a:rPr>
              <a:t>白杨不是平凡的树。它在西北极普遍，不被人重视，就跟北方农民相似；它有极强的生命力，磨折不了，压迫不倒，也跟北方的农民相似。我赞美白杨树，就因为它不但象征了北方的农民，尤其象征了今天我们民族解放斗争中所不可缺的朴质，坚强，以及力求上进的精神。</a:t>
            </a:r>
            <a:endParaRPr lang="zh-CN" altLang="zh-CN" sz="2800" kern="100" dirty="0">
              <a:solidFill>
                <a:schemeClr val="accent1">
                  <a:lumMod val="75000"/>
                </a:schemeClr>
              </a:solidFill>
              <a:latin typeface="Calibri" panose="020F0502020204030204" pitchFamily="34" charset="0"/>
              <a:ea typeface="宋体" panose="02010600030101010101" pitchFamily="2" charset="-122"/>
              <a:cs typeface="Times New Roman" panose="02020603050405020304" pitchFamily="18" charset="0"/>
            </a:endParaRPr>
          </a:p>
          <a:p>
            <a:pPr indent="304800"/>
            <a:r>
              <a:rPr lang="zh-CN" altLang="zh-CN" sz="2800" kern="0" dirty="0">
                <a:solidFill>
                  <a:schemeClr val="accent1">
                    <a:lumMod val="75000"/>
                  </a:schemeClr>
                </a:solidFill>
                <a:latin typeface="Arial" panose="020B0604020202020204" pitchFamily="34" charset="0"/>
                <a:ea typeface="宋体" panose="02010600030101010101" pitchFamily="2" charset="-122"/>
                <a:cs typeface="Arial" panose="020B0604020202020204" pitchFamily="34" charset="0"/>
              </a:rPr>
              <a:t>让那些看不起民众，贱视民众，顽固的倒退的人们去赞美那贵族化的楠木</a:t>
            </a:r>
            <a:r>
              <a:rPr lang="en-US" altLang="zh-CN" sz="2800" kern="0" baseline="30000" dirty="0">
                <a:solidFill>
                  <a:schemeClr val="accent1">
                    <a:lumMod val="75000"/>
                  </a:schemeClr>
                </a:solidFill>
                <a:latin typeface="Arial" panose="020B0604020202020204" pitchFamily="34" charset="0"/>
                <a:ea typeface="宋体" panose="02010600030101010101" pitchFamily="2" charset="-122"/>
                <a:cs typeface="Times New Roman" panose="02020603050405020304" pitchFamily="18" charset="0"/>
              </a:rPr>
              <a:t>13</a:t>
            </a:r>
            <a:r>
              <a:rPr lang="zh-CN" altLang="zh-CN" sz="2800" kern="0" dirty="0">
                <a:solidFill>
                  <a:schemeClr val="accent1">
                    <a:lumMod val="75000"/>
                  </a:schemeClr>
                </a:solidFill>
                <a:latin typeface="Arial" panose="020B0604020202020204" pitchFamily="34" charset="0"/>
                <a:ea typeface="宋体" panose="02010600030101010101" pitchFamily="2" charset="-122"/>
                <a:cs typeface="Arial" panose="020B0604020202020204" pitchFamily="34" charset="0"/>
              </a:rPr>
              <a:t>（那也是直干秀颀</a:t>
            </a:r>
            <a:r>
              <a:rPr lang="en-US" altLang="zh-CN" sz="2800" kern="0" baseline="30000" dirty="0">
                <a:solidFill>
                  <a:schemeClr val="accent1">
                    <a:lumMod val="75000"/>
                  </a:schemeClr>
                </a:solidFill>
                <a:latin typeface="Arial" panose="020B0604020202020204" pitchFamily="34" charset="0"/>
                <a:ea typeface="宋体" panose="02010600030101010101" pitchFamily="2" charset="-122"/>
                <a:cs typeface="Times New Roman" panose="02020603050405020304" pitchFamily="18" charset="0"/>
              </a:rPr>
              <a:t>14</a:t>
            </a:r>
            <a:r>
              <a:rPr lang="zh-CN" altLang="zh-CN" sz="2800" kern="0" dirty="0">
                <a:solidFill>
                  <a:schemeClr val="accent1">
                    <a:lumMod val="75000"/>
                  </a:schemeClr>
                </a:solidFill>
                <a:latin typeface="Arial" panose="020B0604020202020204" pitchFamily="34" charset="0"/>
                <a:ea typeface="宋体" panose="02010600030101010101" pitchFamily="2" charset="-122"/>
                <a:cs typeface="Arial" panose="020B0604020202020204" pitchFamily="34" charset="0"/>
              </a:rPr>
              <a:t>的），去鄙视这极常见，极易生长的白杨罢，但是我要高声赞美白杨树！</a:t>
            </a:r>
            <a:endParaRPr lang="zh-CN" altLang="zh-CN" sz="2800" kern="100" dirty="0">
              <a:solidFill>
                <a:schemeClr val="accent1">
                  <a:lumMod val="75000"/>
                </a:schemeClr>
              </a:solidFill>
              <a:latin typeface="Calibri" panose="020F0502020204030204" pitchFamily="34" charset="0"/>
              <a:ea typeface="宋体" panose="02010600030101010101" pitchFamily="2" charset="-122"/>
              <a:cs typeface="Times New Roman" panose="02020603050405020304" pitchFamily="18" charset="0"/>
            </a:endParaRPr>
          </a:p>
          <a:p>
            <a:pPr indent="304800">
              <a:lnSpc>
                <a:spcPct val="150000"/>
              </a:lnSpc>
            </a:pPr>
            <a:r>
              <a:rPr lang="zh-CN" altLang="zh-CN" sz="2800" kern="0" dirty="0">
                <a:solidFill>
                  <a:schemeClr val="accent1">
                    <a:lumMod val="75000"/>
                  </a:schemeClr>
                </a:solidFill>
                <a:latin typeface="Arial" panose="020B0604020202020204" pitchFamily="34" charset="0"/>
                <a:ea typeface="宋体" panose="02010600030101010101" pitchFamily="2" charset="-122"/>
                <a:cs typeface="Arial" panose="020B0604020202020204" pitchFamily="34" charset="0"/>
              </a:rPr>
              <a:t>（原载《</a:t>
            </a:r>
            <a:r>
              <a:rPr lang="en-US" altLang="zh-CN" sz="2800" kern="0" dirty="0" err="1">
                <a:solidFill>
                  <a:schemeClr val="accent1">
                    <a:lumMod val="75000"/>
                  </a:schemeClr>
                </a:solidFill>
                <a:latin typeface="宋体" panose="02010600030101010101" pitchFamily="2" charset="-122"/>
                <a:ea typeface="宋体" panose="02010600030101010101" pitchFamily="2" charset="-122"/>
                <a:cs typeface="Times New Roman" panose="02020603050405020304" pitchFamily="18" charset="0"/>
                <a:hlinkClick r:id="rId3"/>
              </a:rPr>
              <a:t>文艺阵地</a:t>
            </a:r>
            <a:r>
              <a:rPr lang="zh-CN" altLang="zh-CN" sz="2800" kern="0" dirty="0">
                <a:solidFill>
                  <a:schemeClr val="accent1">
                    <a:lumMod val="75000"/>
                  </a:schemeClr>
                </a:solidFill>
                <a:latin typeface="Arial" panose="020B0604020202020204" pitchFamily="34" charset="0"/>
                <a:ea typeface="宋体" panose="02010600030101010101" pitchFamily="2" charset="-122"/>
                <a:cs typeface="Arial" panose="020B0604020202020204" pitchFamily="34" charset="0"/>
              </a:rPr>
              <a:t>》月刊第</a:t>
            </a:r>
            <a:r>
              <a:rPr lang="en-US" altLang="zh-CN" sz="2800" kern="0" dirty="0">
                <a:solidFill>
                  <a:schemeClr val="accent1">
                    <a:lumMod val="75000"/>
                  </a:schemeClr>
                </a:solidFill>
                <a:latin typeface="Arial" panose="020B0604020202020204" pitchFamily="34" charset="0"/>
                <a:ea typeface="宋体" panose="02010600030101010101" pitchFamily="2" charset="-122"/>
                <a:cs typeface="Times New Roman" panose="02020603050405020304" pitchFamily="18" charset="0"/>
              </a:rPr>
              <a:t>6</a:t>
            </a:r>
            <a:r>
              <a:rPr lang="zh-CN" altLang="zh-CN" sz="2800" kern="0" dirty="0">
                <a:solidFill>
                  <a:schemeClr val="accent1">
                    <a:lumMod val="75000"/>
                  </a:schemeClr>
                </a:solidFill>
                <a:latin typeface="Arial" panose="020B0604020202020204" pitchFamily="34" charset="0"/>
                <a:ea typeface="宋体" panose="02010600030101010101" pitchFamily="2" charset="-122"/>
                <a:cs typeface="Arial" panose="020B0604020202020204" pitchFamily="34" charset="0"/>
              </a:rPr>
              <a:t>卷第</a:t>
            </a:r>
            <a:r>
              <a:rPr lang="en-US" altLang="zh-CN" sz="2800" kern="0" dirty="0">
                <a:solidFill>
                  <a:schemeClr val="accent1">
                    <a:lumMod val="75000"/>
                  </a:schemeClr>
                </a:solidFill>
                <a:latin typeface="Arial" panose="020B0604020202020204" pitchFamily="34" charset="0"/>
                <a:ea typeface="宋体" panose="02010600030101010101" pitchFamily="2" charset="-122"/>
                <a:cs typeface="Times New Roman" panose="02020603050405020304" pitchFamily="18" charset="0"/>
              </a:rPr>
              <a:t>3</a:t>
            </a:r>
            <a:r>
              <a:rPr lang="zh-CN" altLang="zh-CN" sz="2800" kern="0" dirty="0">
                <a:solidFill>
                  <a:schemeClr val="accent1">
                    <a:lumMod val="75000"/>
                  </a:schemeClr>
                </a:solidFill>
                <a:latin typeface="Arial" panose="020B0604020202020204" pitchFamily="34" charset="0"/>
                <a:ea typeface="宋体" panose="02010600030101010101" pitchFamily="2" charset="-122"/>
                <a:cs typeface="Arial" panose="020B0604020202020204" pitchFamily="34" charset="0"/>
              </a:rPr>
              <a:t>期，</a:t>
            </a:r>
            <a:r>
              <a:rPr lang="en-US" altLang="zh-CN" sz="2800" kern="0" dirty="0">
                <a:solidFill>
                  <a:schemeClr val="accent1">
                    <a:lumMod val="75000"/>
                  </a:schemeClr>
                </a:solidFill>
                <a:latin typeface="Arial" panose="020B0604020202020204" pitchFamily="34" charset="0"/>
                <a:ea typeface="宋体" panose="02010600030101010101" pitchFamily="2" charset="-122"/>
                <a:cs typeface="Times New Roman" panose="02020603050405020304" pitchFamily="18" charset="0"/>
              </a:rPr>
              <a:t>1941</a:t>
            </a:r>
            <a:r>
              <a:rPr lang="zh-CN" altLang="zh-CN" sz="2800" kern="0" dirty="0">
                <a:solidFill>
                  <a:schemeClr val="accent1">
                    <a:lumMod val="75000"/>
                  </a:schemeClr>
                </a:solidFill>
                <a:latin typeface="Arial" panose="020B0604020202020204" pitchFamily="34" charset="0"/>
                <a:ea typeface="宋体" panose="02010600030101010101" pitchFamily="2" charset="-122"/>
                <a:cs typeface="Arial" panose="020B0604020202020204" pitchFamily="34" charset="0"/>
              </a:rPr>
              <a:t>年</a:t>
            </a:r>
            <a:r>
              <a:rPr lang="en-US" altLang="zh-CN" sz="2800" kern="0" dirty="0">
                <a:solidFill>
                  <a:schemeClr val="accent1">
                    <a:lumMod val="75000"/>
                  </a:schemeClr>
                </a:solidFill>
                <a:latin typeface="Arial" panose="020B0604020202020204" pitchFamily="34" charset="0"/>
                <a:ea typeface="宋体" panose="02010600030101010101" pitchFamily="2" charset="-122"/>
                <a:cs typeface="Times New Roman" panose="02020603050405020304" pitchFamily="18" charset="0"/>
              </a:rPr>
              <a:t>3</a:t>
            </a:r>
            <a:r>
              <a:rPr lang="zh-CN" altLang="zh-CN" sz="2800" kern="0" dirty="0">
                <a:solidFill>
                  <a:schemeClr val="accent1">
                    <a:lumMod val="75000"/>
                  </a:schemeClr>
                </a:solidFill>
                <a:latin typeface="Arial" panose="020B0604020202020204" pitchFamily="34" charset="0"/>
                <a:ea typeface="宋体" panose="02010600030101010101" pitchFamily="2" charset="-122"/>
                <a:cs typeface="Arial" panose="020B0604020202020204" pitchFamily="34" charset="0"/>
              </a:rPr>
              <a:t>月</a:t>
            </a:r>
            <a:r>
              <a:rPr lang="en-US" altLang="zh-CN" sz="2800" kern="0" dirty="0">
                <a:solidFill>
                  <a:schemeClr val="accent1">
                    <a:lumMod val="75000"/>
                  </a:schemeClr>
                </a:solidFill>
                <a:latin typeface="Arial" panose="020B0604020202020204" pitchFamily="34" charset="0"/>
                <a:ea typeface="宋体" panose="02010600030101010101" pitchFamily="2" charset="-122"/>
                <a:cs typeface="Times New Roman" panose="02020603050405020304" pitchFamily="18" charset="0"/>
              </a:rPr>
              <a:t>10</a:t>
            </a:r>
            <a:r>
              <a:rPr lang="zh-CN" altLang="zh-CN" sz="2800" kern="0" dirty="0">
                <a:solidFill>
                  <a:schemeClr val="accent1">
                    <a:lumMod val="75000"/>
                  </a:schemeClr>
                </a:solidFill>
                <a:latin typeface="Arial" panose="020B0604020202020204" pitchFamily="34" charset="0"/>
                <a:ea typeface="宋体" panose="02010600030101010101" pitchFamily="2" charset="-122"/>
                <a:cs typeface="Arial" panose="020B0604020202020204" pitchFamily="34" charset="0"/>
              </a:rPr>
              <a:t>日出版）</a:t>
            </a:r>
            <a:endParaRPr lang="zh-CN" altLang="zh-CN" sz="2800" kern="100" dirty="0">
              <a:solidFill>
                <a:schemeClr val="accent1">
                  <a:lumMod val="75000"/>
                </a:schemeClr>
              </a:solidFill>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 name="Рисунок 4"/>
          <p:cNvPicPr>
            <a:picLocks noChangeAspect="1"/>
          </p:cNvPicPr>
          <p:nvPr/>
        </p:nvPicPr>
        <p:blipFill>
          <a:blip r:embed="rId4"/>
          <a:stretch>
            <a:fillRect/>
          </a:stretch>
        </p:blipFill>
        <p:spPr>
          <a:xfrm>
            <a:off x="-838200" y="3428999"/>
            <a:ext cx="12192000" cy="3474720"/>
          </a:xfrm>
          <a:prstGeom prst="rect">
            <a:avLst/>
          </a:prstGeom>
        </p:spPr>
      </p:pic>
      <p:pic>
        <p:nvPicPr>
          <p:cNvPr id="6" name="Рисунок 5"/>
          <p:cNvPicPr>
            <a:picLocks noChangeAspect="1"/>
          </p:cNvPicPr>
          <p:nvPr/>
        </p:nvPicPr>
        <p:blipFill>
          <a:blip r:embed="rId5"/>
          <a:stretch>
            <a:fillRect/>
          </a:stretch>
        </p:blipFill>
        <p:spPr>
          <a:xfrm>
            <a:off x="10968158" y="5934555"/>
            <a:ext cx="804742" cy="835224"/>
          </a:xfrm>
          <a:prstGeom prst="rect">
            <a:avLst/>
          </a:prstGeom>
        </p:spPr>
      </p:pic>
    </p:spTree>
    <p:extLst>
      <p:ext uri="{BB962C8B-B14F-4D97-AF65-F5344CB8AC3E}">
        <p14:creationId xmlns:p14="http://schemas.microsoft.com/office/powerpoint/2010/main" val="361289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39056" y="388257"/>
            <a:ext cx="11314793" cy="6081486"/>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8257"/>
            <a:ext cx="12192000" cy="2540000"/>
          </a:xfrm>
          <a:prstGeom prst="rect">
            <a:avLst/>
          </a:prstGeom>
        </p:spPr>
      </p:pic>
      <p:grpSp>
        <p:nvGrpSpPr>
          <p:cNvPr id="45" name="组合 44"/>
          <p:cNvGrpSpPr/>
          <p:nvPr/>
        </p:nvGrpSpPr>
        <p:grpSpPr>
          <a:xfrm rot="5400000">
            <a:off x="4407625" y="3079"/>
            <a:ext cx="4022133" cy="6162271"/>
            <a:chOff x="927701" y="1006877"/>
            <a:chExt cx="4022133" cy="4514871"/>
          </a:xfrm>
        </p:grpSpPr>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1429" y="1255234"/>
              <a:ext cx="1463043" cy="1527051"/>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3627" y="4223820"/>
              <a:ext cx="1052920" cy="1100780"/>
            </a:xfrm>
            <a:prstGeom prst="rect">
              <a:avLst/>
            </a:prstGeom>
          </p:spPr>
        </p:pic>
        <p:pic>
          <p:nvPicPr>
            <p:cNvPr id="12"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0213" y="1889069"/>
              <a:ext cx="1425177" cy="1295052"/>
            </a:xfrm>
            <a:prstGeom prst="rect">
              <a:avLst/>
            </a:prstGeom>
          </p:spPr>
        </p:pic>
        <p:pic>
          <p:nvPicPr>
            <p:cNvPr id="13" name="图片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12414" y="2825761"/>
              <a:ext cx="1073043" cy="1295051"/>
            </a:xfrm>
            <a:prstGeom prst="rect">
              <a:avLst/>
            </a:prstGeom>
          </p:spPr>
        </p:pic>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63864" y="4378207"/>
              <a:ext cx="1437296" cy="1143541"/>
            </a:xfrm>
            <a:prstGeom prst="rect">
              <a:avLst/>
            </a:prstGeom>
          </p:spPr>
        </p:pic>
        <p:pic>
          <p:nvPicPr>
            <p:cNvPr id="15" name="图片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32940" y="1006877"/>
              <a:ext cx="1577400" cy="1640329"/>
            </a:xfrm>
            <a:prstGeom prst="rect">
              <a:avLst/>
            </a:prstGeom>
          </p:spPr>
        </p:pic>
        <p:pic>
          <p:nvPicPr>
            <p:cNvPr id="16" name="图片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9333" y="3178284"/>
              <a:ext cx="1237788" cy="1123178"/>
            </a:xfrm>
            <a:prstGeom prst="rect">
              <a:avLst/>
            </a:prstGeom>
          </p:spPr>
        </p:pic>
        <p:pic>
          <p:nvPicPr>
            <p:cNvPr id="17" name="图片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27701" y="3759677"/>
              <a:ext cx="831647" cy="802156"/>
            </a:xfrm>
            <a:prstGeom prst="rect">
              <a:avLst/>
            </a:prstGeom>
          </p:spPr>
        </p:pic>
        <p:pic>
          <p:nvPicPr>
            <p:cNvPr id="18" name="图片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36816" y="2695640"/>
              <a:ext cx="1102963" cy="979101"/>
            </a:xfrm>
            <a:prstGeom prst="rect">
              <a:avLst/>
            </a:prstGeom>
          </p:spPr>
        </p:pic>
        <p:pic>
          <p:nvPicPr>
            <p:cNvPr id="19" name="图片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79640" y="1580697"/>
              <a:ext cx="908634" cy="856613"/>
            </a:xfrm>
            <a:prstGeom prst="rect">
              <a:avLst/>
            </a:prstGeom>
          </p:spPr>
        </p:pic>
        <p:pic>
          <p:nvPicPr>
            <p:cNvPr id="20" name="图片 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59743" y="4011395"/>
              <a:ext cx="931916" cy="1091167"/>
            </a:xfrm>
            <a:prstGeom prst="rect">
              <a:avLst/>
            </a:prstGeom>
          </p:spPr>
        </p:pic>
        <p:pic>
          <p:nvPicPr>
            <p:cNvPr id="21" name="图片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65357" y="3555442"/>
              <a:ext cx="1038084" cy="1108862"/>
            </a:xfrm>
            <a:prstGeom prst="rect">
              <a:avLst/>
            </a:prstGeom>
          </p:spPr>
        </p:pic>
        <p:pic>
          <p:nvPicPr>
            <p:cNvPr id="22" name="图片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224355" y="2780546"/>
              <a:ext cx="725479" cy="1002693"/>
            </a:xfrm>
            <a:prstGeom prst="rect">
              <a:avLst/>
            </a:prstGeom>
          </p:spPr>
        </p:pic>
        <p:pic>
          <p:nvPicPr>
            <p:cNvPr id="23" name="图片 2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440329" y="4417409"/>
              <a:ext cx="867036" cy="802156"/>
            </a:xfrm>
            <a:prstGeom prst="rect">
              <a:avLst/>
            </a:prstGeom>
          </p:spPr>
        </p:pic>
        <p:pic>
          <p:nvPicPr>
            <p:cNvPr id="24" name="图片 2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882246" y="4369887"/>
              <a:ext cx="790359" cy="943712"/>
            </a:xfrm>
            <a:prstGeom prst="rect">
              <a:avLst/>
            </a:prstGeom>
          </p:spPr>
        </p:pic>
        <p:pic>
          <p:nvPicPr>
            <p:cNvPr id="25" name="图片 2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622605" y="2502283"/>
              <a:ext cx="778562" cy="678293"/>
            </a:xfrm>
            <a:prstGeom prst="rect">
              <a:avLst/>
            </a:prstGeom>
          </p:spPr>
        </p:pic>
        <p:pic>
          <p:nvPicPr>
            <p:cNvPr id="26" name="图片 25"/>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433196" y="3673193"/>
              <a:ext cx="790359" cy="772664"/>
            </a:xfrm>
            <a:prstGeom prst="rect">
              <a:avLst/>
            </a:prstGeom>
          </p:spPr>
        </p:pic>
        <p:pic>
          <p:nvPicPr>
            <p:cNvPr id="28" name="图片 2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244631" y="2178456"/>
              <a:ext cx="1029434" cy="933132"/>
            </a:xfrm>
            <a:prstGeom prst="rect">
              <a:avLst/>
            </a:prstGeom>
          </p:spPr>
        </p:pic>
        <p:pic>
          <p:nvPicPr>
            <p:cNvPr id="29" name="图片 28"/>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913108" y="1618343"/>
              <a:ext cx="1751766" cy="1504042"/>
            </a:xfrm>
            <a:prstGeom prst="rect">
              <a:avLst/>
            </a:prstGeom>
          </p:spPr>
        </p:pic>
        <p:pic>
          <p:nvPicPr>
            <p:cNvPr id="30" name="图片 29"/>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rot="5400000">
              <a:off x="1043252" y="1876109"/>
              <a:ext cx="3739759" cy="3023622"/>
            </a:xfrm>
            <a:prstGeom prst="rect">
              <a:avLst/>
            </a:prstGeom>
          </p:spPr>
        </p:pic>
      </p:grpSp>
      <p:sp>
        <p:nvSpPr>
          <p:cNvPr id="46" name="文本框 45"/>
          <p:cNvSpPr txBox="1"/>
          <p:nvPr/>
        </p:nvSpPr>
        <p:spPr>
          <a:xfrm>
            <a:off x="5375040" y="2358010"/>
            <a:ext cx="3100337" cy="1107996"/>
          </a:xfrm>
          <a:prstGeom prst="rect">
            <a:avLst/>
          </a:prstGeom>
          <a:noFill/>
        </p:spPr>
        <p:txBody>
          <a:bodyPr wrap="square" rtlCol="0">
            <a:spAutoFit/>
          </a:bodyPr>
          <a:lstStyle/>
          <a:p>
            <a:r>
              <a:rPr lang="zh-CN" altLang="en-US" sz="6600" dirty="0">
                <a:solidFill>
                  <a:schemeClr val="accent5">
                    <a:lumMod val="75000"/>
                  </a:schemeClr>
                </a:solidFill>
                <a:effectLst>
                  <a:outerShdw blurRad="38100" dist="38100" dir="2700000" algn="tl">
                    <a:srgbClr val="000000">
                      <a:alpha val="43137"/>
                    </a:srgbClr>
                  </a:outerShdw>
                </a:effectLst>
              </a:rPr>
              <a:t>直</a:t>
            </a:r>
            <a:r>
              <a:rPr lang="zh-CN" altLang="zh-CN" sz="6600" dirty="0" smtClean="0">
                <a:solidFill>
                  <a:schemeClr val="accent5">
                    <a:lumMod val="75000"/>
                  </a:schemeClr>
                </a:solidFill>
                <a:effectLst>
                  <a:outerShdw blurRad="38100" dist="38100" dir="2700000" algn="tl">
                    <a:srgbClr val="000000">
                      <a:alpha val="43137"/>
                    </a:srgbClr>
                  </a:outerShdw>
                </a:effectLst>
              </a:rPr>
              <a:t>译</a:t>
            </a:r>
            <a:endParaRPr lang="zh-CN" altLang="zh-CN" sz="6600" dirty="0">
              <a:solidFill>
                <a:schemeClr val="accent5">
                  <a:lumMod val="75000"/>
                </a:schemeClr>
              </a:solidFill>
              <a:effectLst>
                <a:outerShdw blurRad="38100" dist="38100" dir="2700000" algn="tl">
                  <a:srgbClr val="000000">
                    <a:alpha val="43137"/>
                  </a:srgbClr>
                </a:outerShdw>
              </a:effectLst>
            </a:endParaRPr>
          </a:p>
        </p:txBody>
      </p:sp>
      <p:pic>
        <p:nvPicPr>
          <p:cNvPr id="147" name="图片 146"/>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561523" y="2699657"/>
            <a:ext cx="16059808" cy="4158343"/>
          </a:xfrm>
          <a:prstGeom prst="rect">
            <a:avLst/>
          </a:prstGeom>
        </p:spPr>
      </p:pic>
      <p:pic>
        <p:nvPicPr>
          <p:cNvPr id="104" name="图片 103"/>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29350" y="4525276"/>
            <a:ext cx="448057" cy="414529"/>
          </a:xfrm>
          <a:prstGeom prst="rect">
            <a:avLst/>
          </a:prstGeom>
        </p:spPr>
      </p:pic>
      <p:pic>
        <p:nvPicPr>
          <p:cNvPr id="106" name="图片 105"/>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1043870" y="4664966"/>
            <a:ext cx="408433" cy="487681"/>
          </a:xfrm>
          <a:prstGeom prst="rect">
            <a:avLst/>
          </a:prstGeom>
        </p:spPr>
      </p:pic>
      <p:pic>
        <p:nvPicPr>
          <p:cNvPr id="108" name="图片 107"/>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162176" y="3437504"/>
            <a:ext cx="402337" cy="350521"/>
          </a:xfrm>
          <a:prstGeom prst="rect">
            <a:avLst/>
          </a:prstGeom>
        </p:spPr>
      </p:pic>
      <p:pic>
        <p:nvPicPr>
          <p:cNvPr id="110" name="图片 109"/>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7809256" y="4274226"/>
            <a:ext cx="408433" cy="399289"/>
          </a:xfrm>
          <a:prstGeom prst="rect">
            <a:avLst/>
          </a:prstGeom>
        </p:spPr>
      </p:pic>
      <p:pic>
        <p:nvPicPr>
          <p:cNvPr id="112" name="图片 11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715542" y="3690302"/>
            <a:ext cx="613281" cy="686080"/>
          </a:xfrm>
          <a:prstGeom prst="rect">
            <a:avLst/>
          </a:prstGeom>
        </p:spPr>
      </p:pic>
      <p:pic>
        <p:nvPicPr>
          <p:cNvPr id="114" name="图片 113"/>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9217481" y="3109839"/>
            <a:ext cx="944882" cy="856490"/>
          </a:xfrm>
          <a:prstGeom prst="rect">
            <a:avLst/>
          </a:prstGeom>
        </p:spPr>
      </p:pic>
      <p:pic>
        <p:nvPicPr>
          <p:cNvPr id="116" name="图片 115"/>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0229337" y="4394382"/>
            <a:ext cx="905258" cy="777242"/>
          </a:xfrm>
          <a:prstGeom prst="rect">
            <a:avLst/>
          </a:prstGeom>
        </p:spPr>
      </p:pic>
      <p:pic>
        <p:nvPicPr>
          <p:cNvPr id="120" name="图片 119"/>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226706" y="3656961"/>
            <a:ext cx="1353315" cy="1328931"/>
          </a:xfrm>
          <a:prstGeom prst="rect">
            <a:avLst/>
          </a:prstGeom>
        </p:spPr>
      </p:pic>
      <p:pic>
        <p:nvPicPr>
          <p:cNvPr id="122" name="图片 121"/>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0700228" y="3656961"/>
            <a:ext cx="914304" cy="954305"/>
          </a:xfrm>
          <a:prstGeom prst="rect">
            <a:avLst/>
          </a:prstGeom>
        </p:spPr>
      </p:pic>
      <p:pic>
        <p:nvPicPr>
          <p:cNvPr id="124" name="图片 123"/>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873529" y="3764789"/>
            <a:ext cx="701041" cy="637033"/>
          </a:xfrm>
          <a:prstGeom prst="rect">
            <a:avLst/>
          </a:prstGeom>
        </p:spPr>
      </p:pic>
      <p:pic>
        <p:nvPicPr>
          <p:cNvPr id="126" name="图片 125"/>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9520832" y="4182360"/>
            <a:ext cx="530353" cy="640081"/>
          </a:xfrm>
          <a:prstGeom prst="rect">
            <a:avLst/>
          </a:prstGeom>
        </p:spPr>
      </p:pic>
      <p:pic>
        <p:nvPicPr>
          <p:cNvPr id="128" name="图片 127"/>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005318" y="4244342"/>
            <a:ext cx="835154" cy="664465"/>
          </a:xfrm>
          <a:prstGeom prst="rect">
            <a:avLst/>
          </a:prstGeom>
        </p:spPr>
      </p:pic>
      <p:pic>
        <p:nvPicPr>
          <p:cNvPr id="130" name="图片 129"/>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2435672" y="2951070"/>
            <a:ext cx="901885" cy="937864"/>
          </a:xfrm>
          <a:prstGeom prst="rect">
            <a:avLst/>
          </a:prstGeom>
        </p:spPr>
      </p:pic>
      <p:pic>
        <p:nvPicPr>
          <p:cNvPr id="132" name="图片 131"/>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3487110" y="4055202"/>
            <a:ext cx="493777" cy="448057"/>
          </a:xfrm>
          <a:prstGeom prst="rect">
            <a:avLst/>
          </a:prstGeom>
        </p:spPr>
      </p:pic>
      <p:pic>
        <p:nvPicPr>
          <p:cNvPr id="134" name="图片 133"/>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8598254" y="4305311"/>
            <a:ext cx="429769" cy="414529"/>
          </a:xfrm>
          <a:prstGeom prst="rect">
            <a:avLst/>
          </a:prstGeom>
        </p:spPr>
      </p:pic>
      <p:pic>
        <p:nvPicPr>
          <p:cNvPr id="136" name="图片 135"/>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2712704" y="3934438"/>
            <a:ext cx="569977" cy="505969"/>
          </a:xfrm>
          <a:prstGeom prst="rect">
            <a:avLst/>
          </a:prstGeom>
        </p:spPr>
      </p:pic>
      <p:pic>
        <p:nvPicPr>
          <p:cNvPr id="138" name="图片 137"/>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8701251" y="3558009"/>
            <a:ext cx="798578" cy="752858"/>
          </a:xfrm>
          <a:prstGeom prst="rect">
            <a:avLst/>
          </a:prstGeom>
        </p:spPr>
      </p:pic>
      <p:pic>
        <p:nvPicPr>
          <p:cNvPr id="140" name="图片 139"/>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4306259" y="3926719"/>
            <a:ext cx="481585" cy="563881"/>
          </a:xfrm>
          <a:prstGeom prst="rect">
            <a:avLst/>
          </a:prstGeom>
        </p:spPr>
      </p:pic>
      <p:pic>
        <p:nvPicPr>
          <p:cNvPr id="142" name="图片 141"/>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3717031" y="3478276"/>
            <a:ext cx="536449" cy="573025"/>
          </a:xfrm>
          <a:prstGeom prst="rect">
            <a:avLst/>
          </a:prstGeom>
        </p:spPr>
      </p:pic>
      <p:pic>
        <p:nvPicPr>
          <p:cNvPr id="144" name="图片 143"/>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8016631" y="3808986"/>
            <a:ext cx="374905" cy="51816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zh-CN" altLang="en-US"/>
          </a:p>
        </p:txBody>
      </p:sp>
      <p:pic>
        <p:nvPicPr>
          <p:cNvPr id="3" name="Рисунок 2"/>
          <p:cNvPicPr>
            <a:picLocks noChangeAspect="1"/>
          </p:cNvPicPr>
          <p:nvPr/>
        </p:nvPicPr>
        <p:blipFill>
          <a:blip r:embed="rId2"/>
          <a:stretch>
            <a:fillRect/>
          </a:stretch>
        </p:blipFill>
        <p:spPr>
          <a:xfrm>
            <a:off x="0" y="0"/>
            <a:ext cx="12192000" cy="6857999"/>
          </a:xfrm>
          <a:prstGeom prst="rect">
            <a:avLst/>
          </a:prstGeom>
        </p:spPr>
      </p:pic>
      <p:pic>
        <p:nvPicPr>
          <p:cNvPr id="4" name="Рисунок 3"/>
          <p:cNvPicPr>
            <a:picLocks noChangeAspect="1"/>
          </p:cNvPicPr>
          <p:nvPr/>
        </p:nvPicPr>
        <p:blipFill>
          <a:blip r:embed="rId2"/>
          <a:stretch>
            <a:fillRect/>
          </a:stretch>
        </p:blipFill>
        <p:spPr>
          <a:xfrm>
            <a:off x="152400" y="152400"/>
            <a:ext cx="12192000" cy="6857999"/>
          </a:xfrm>
          <a:prstGeom prst="rect">
            <a:avLst/>
          </a:prstGeom>
        </p:spPr>
      </p:pic>
      <p:sp>
        <p:nvSpPr>
          <p:cNvPr id="5" name="Прямоугольник 4"/>
          <p:cNvSpPr/>
          <p:nvPr/>
        </p:nvSpPr>
        <p:spPr>
          <a:xfrm>
            <a:off x="340242" y="152400"/>
            <a:ext cx="11851758" cy="6555641"/>
          </a:xfrm>
          <a:prstGeom prst="rect">
            <a:avLst/>
          </a:prstGeom>
        </p:spPr>
        <p:txBody>
          <a:bodyPr wrap="square">
            <a:spAutoFit/>
          </a:bodyPr>
          <a:lstStyle/>
          <a:p>
            <a:r>
              <a:rPr lang="zh-CN" altLang="en-US" sz="2800" dirty="0">
                <a:solidFill>
                  <a:schemeClr val="accent1">
                    <a:lumMod val="75000"/>
                  </a:schemeClr>
                </a:solidFill>
                <a:latin typeface="Microsoft YaHei" panose="020B0503020204020204" pitchFamily="34" charset="-122"/>
                <a:ea typeface="Microsoft YaHei" panose="020B0503020204020204" pitchFamily="34" charset="-122"/>
              </a:rPr>
              <a:t>词语注</a:t>
            </a:r>
            <a:r>
              <a:rPr lang="zh-CN" altLang="en-US" sz="2800" dirty="0" smtClean="0">
                <a:solidFill>
                  <a:schemeClr val="accent1">
                    <a:lumMod val="75000"/>
                  </a:schemeClr>
                </a:solidFill>
                <a:latin typeface="Microsoft YaHei" panose="020B0503020204020204" pitchFamily="34" charset="-122"/>
                <a:ea typeface="Microsoft YaHei" panose="020B0503020204020204" pitchFamily="34" charset="-122"/>
              </a:rPr>
              <a:t>释</a:t>
            </a:r>
            <a:endParaRPr lang="zh-CN" altLang="en-US" sz="2800" dirty="0">
              <a:solidFill>
                <a:schemeClr val="accent1">
                  <a:lumMod val="75000"/>
                </a:schemeClr>
              </a:solidFill>
              <a:latin typeface="Microsoft YaHei" panose="020B0503020204020204" pitchFamily="34" charset="-122"/>
              <a:ea typeface="Microsoft YaHei" panose="020B0503020204020204" pitchFamily="34" charset="-122"/>
            </a:endParaRPr>
          </a:p>
          <a:p>
            <a:pPr>
              <a:buFont typeface="+mj-lt"/>
              <a:buAutoNum type="arabicPeriod"/>
            </a:pPr>
            <a:r>
              <a:rPr lang="zh-CN" altLang="en-US" sz="2800" dirty="0">
                <a:solidFill>
                  <a:schemeClr val="accent1">
                    <a:lumMod val="75000"/>
                  </a:schemeClr>
                </a:solidFill>
                <a:latin typeface="arial" panose="020B0604020202020204" pitchFamily="34" charset="0"/>
              </a:rPr>
              <a:t>礼赞：崇敬和赞美。</a:t>
            </a:r>
          </a:p>
          <a:p>
            <a:pPr>
              <a:buFont typeface="+mj-lt"/>
              <a:buAutoNum type="arabicPeriod"/>
            </a:pPr>
            <a:r>
              <a:rPr lang="zh-CN" altLang="en-US" sz="2800" dirty="0">
                <a:solidFill>
                  <a:schemeClr val="accent1">
                    <a:lumMod val="75000"/>
                  </a:schemeClr>
                </a:solidFill>
                <a:latin typeface="arial" panose="020B0604020202020204" pitchFamily="34" charset="0"/>
              </a:rPr>
              <a:t>视野：视力所及的范围。</a:t>
            </a:r>
          </a:p>
          <a:p>
            <a:pPr>
              <a:buFont typeface="+mj-lt"/>
              <a:buAutoNum type="arabicPeriod"/>
            </a:pPr>
            <a:r>
              <a:rPr lang="zh-CN" altLang="en-US" sz="2800" dirty="0">
                <a:solidFill>
                  <a:schemeClr val="accent1">
                    <a:lumMod val="75000"/>
                  </a:schemeClr>
                </a:solidFill>
                <a:latin typeface="arial" panose="020B0604020202020204" pitchFamily="34" charset="0"/>
              </a:rPr>
              <a:t>坦荡如砥（</a:t>
            </a:r>
            <a:r>
              <a:rPr lang="en-US" altLang="zh-CN" sz="2800" dirty="0" err="1">
                <a:solidFill>
                  <a:schemeClr val="accent1">
                    <a:lumMod val="75000"/>
                  </a:schemeClr>
                </a:solidFill>
                <a:latin typeface="arial" panose="020B0604020202020204" pitchFamily="34" charset="0"/>
              </a:rPr>
              <a:t>dǐ</a:t>
            </a:r>
            <a:r>
              <a:rPr lang="zh-CN" altLang="en-US" sz="2800" dirty="0">
                <a:solidFill>
                  <a:schemeClr val="accent1">
                    <a:lumMod val="75000"/>
                  </a:schemeClr>
                </a:solidFill>
                <a:latin typeface="arial" panose="020B0604020202020204" pitchFamily="34" charset="0"/>
              </a:rPr>
              <a:t>）：平坦得像磨刀石一样。</a:t>
            </a:r>
          </a:p>
          <a:p>
            <a:pPr>
              <a:buFont typeface="+mj-lt"/>
              <a:buAutoNum type="arabicPeriod"/>
            </a:pPr>
            <a:r>
              <a:rPr lang="zh-CN" altLang="en-US" sz="2800" dirty="0">
                <a:solidFill>
                  <a:schemeClr val="accent1">
                    <a:lumMod val="75000"/>
                  </a:schemeClr>
                </a:solidFill>
                <a:latin typeface="arial" panose="020B0604020202020204" pitchFamily="34" charset="0"/>
              </a:rPr>
              <a:t>宛若：很像，简直就是。</a:t>
            </a:r>
          </a:p>
          <a:p>
            <a:pPr>
              <a:buFont typeface="+mj-lt"/>
              <a:buAutoNum type="arabicPeriod"/>
            </a:pPr>
            <a:r>
              <a:rPr lang="zh-CN" altLang="en-US" sz="2800" dirty="0">
                <a:solidFill>
                  <a:schemeClr val="accent1">
                    <a:lumMod val="75000"/>
                  </a:schemeClr>
                </a:solidFill>
                <a:latin typeface="arial" panose="020B0604020202020204" pitchFamily="34" charset="0"/>
              </a:rPr>
              <a:t>潜滋暗长：暗暗地不知不觉地生长。滋，生长。</a:t>
            </a:r>
          </a:p>
          <a:p>
            <a:pPr>
              <a:buFont typeface="+mj-lt"/>
              <a:buAutoNum type="arabicPeriod"/>
            </a:pPr>
            <a:r>
              <a:rPr lang="zh-CN" altLang="en-US" sz="2800" dirty="0">
                <a:solidFill>
                  <a:schemeClr val="accent1">
                    <a:lumMod val="75000"/>
                  </a:schemeClr>
                </a:solidFill>
                <a:latin typeface="arial" panose="020B0604020202020204" pitchFamily="34" charset="0"/>
              </a:rPr>
              <a:t>恹恹（</a:t>
            </a:r>
            <a:r>
              <a:rPr lang="en-US" altLang="zh-CN" sz="2800" dirty="0" err="1">
                <a:solidFill>
                  <a:schemeClr val="accent1">
                    <a:lumMod val="75000"/>
                  </a:schemeClr>
                </a:solidFill>
                <a:latin typeface="arial" panose="020B0604020202020204" pitchFamily="34" charset="0"/>
              </a:rPr>
              <a:t>yānyān</a:t>
            </a:r>
            <a:r>
              <a:rPr lang="zh-CN" altLang="en-US" sz="2800" dirty="0">
                <a:solidFill>
                  <a:schemeClr val="accent1">
                    <a:lumMod val="75000"/>
                  </a:schemeClr>
                </a:solidFill>
                <a:latin typeface="arial" panose="020B0604020202020204" pitchFamily="34" charset="0"/>
              </a:rPr>
              <a:t>）：困倦的样子。</a:t>
            </a:r>
          </a:p>
          <a:p>
            <a:pPr>
              <a:buFont typeface="+mj-lt"/>
              <a:buAutoNum type="arabicPeriod"/>
            </a:pPr>
            <a:r>
              <a:rPr lang="zh-CN" altLang="en-US" sz="2800" dirty="0">
                <a:solidFill>
                  <a:schemeClr val="accent1">
                    <a:lumMod val="75000"/>
                  </a:schemeClr>
                </a:solidFill>
                <a:latin typeface="arial" panose="020B0604020202020204" pitchFamily="34" charset="0"/>
              </a:rPr>
              <a:t>横斜逸出：意思是，（树枝）从树干的旁边斜伸出来。</a:t>
            </a:r>
          </a:p>
          <a:p>
            <a:pPr>
              <a:buFont typeface="+mj-lt"/>
              <a:buAutoNum type="arabicPeriod"/>
            </a:pPr>
            <a:r>
              <a:rPr lang="zh-CN" altLang="en-US" sz="2800" dirty="0">
                <a:solidFill>
                  <a:schemeClr val="accent1">
                    <a:lumMod val="75000"/>
                  </a:schemeClr>
                </a:solidFill>
                <a:latin typeface="arial" panose="020B0604020202020204" pitchFamily="34" charset="0"/>
              </a:rPr>
              <a:t>晕（</a:t>
            </a:r>
            <a:r>
              <a:rPr lang="en-US" altLang="zh-CN" sz="2800" dirty="0" err="1">
                <a:solidFill>
                  <a:schemeClr val="accent1">
                    <a:lumMod val="75000"/>
                  </a:schemeClr>
                </a:solidFill>
                <a:latin typeface="arial" panose="020B0604020202020204" pitchFamily="34" charset="0"/>
              </a:rPr>
              <a:t>yùn</a:t>
            </a:r>
            <a:r>
              <a:rPr lang="zh-CN" altLang="en-US" sz="2800" dirty="0">
                <a:solidFill>
                  <a:schemeClr val="accent1">
                    <a:lumMod val="75000"/>
                  </a:schemeClr>
                </a:solidFill>
                <a:latin typeface="arial" panose="020B0604020202020204" pitchFamily="34" charset="0"/>
              </a:rPr>
              <a:t>）圈：模模糊糊的圈。</a:t>
            </a:r>
          </a:p>
          <a:p>
            <a:pPr>
              <a:buFont typeface="+mj-lt"/>
              <a:buAutoNum type="arabicPeriod"/>
            </a:pPr>
            <a:r>
              <a:rPr lang="zh-CN" altLang="en-US" sz="2800" dirty="0">
                <a:solidFill>
                  <a:schemeClr val="accent1">
                    <a:lumMod val="75000"/>
                  </a:schemeClr>
                </a:solidFill>
                <a:latin typeface="arial" panose="020B0604020202020204" pitchFamily="34" charset="0"/>
              </a:rPr>
              <a:t>婆娑（</a:t>
            </a:r>
            <a:r>
              <a:rPr lang="en-US" altLang="zh-CN" sz="2800" dirty="0" err="1">
                <a:solidFill>
                  <a:schemeClr val="accent1">
                    <a:lumMod val="75000"/>
                  </a:schemeClr>
                </a:solidFill>
                <a:latin typeface="arial" panose="020B0604020202020204" pitchFamily="34" charset="0"/>
              </a:rPr>
              <a:t>suō</a:t>
            </a:r>
            <a:r>
              <a:rPr lang="zh-CN" altLang="en-US" sz="2800" dirty="0">
                <a:solidFill>
                  <a:schemeClr val="accent1">
                    <a:lumMod val="75000"/>
                  </a:schemeClr>
                </a:solidFill>
                <a:latin typeface="arial" panose="020B0604020202020204" pitchFamily="34" charset="0"/>
              </a:rPr>
              <a:t>）：树木的枝叶随风飘荡，像舞蹈一样的姿态。</a:t>
            </a:r>
          </a:p>
          <a:p>
            <a:pPr>
              <a:buFont typeface="+mj-lt"/>
              <a:buAutoNum type="arabicPeriod"/>
            </a:pPr>
            <a:r>
              <a:rPr lang="zh-CN" altLang="en-US" sz="2800" dirty="0">
                <a:solidFill>
                  <a:schemeClr val="accent1">
                    <a:lumMod val="75000"/>
                  </a:schemeClr>
                </a:solidFill>
                <a:latin typeface="arial" panose="020B0604020202020204" pitchFamily="34" charset="0"/>
              </a:rPr>
              <a:t>虬（</a:t>
            </a:r>
            <a:r>
              <a:rPr lang="en-US" altLang="zh-CN" sz="2800" dirty="0" err="1">
                <a:solidFill>
                  <a:schemeClr val="accent1">
                    <a:lumMod val="75000"/>
                  </a:schemeClr>
                </a:solidFill>
                <a:latin typeface="arial" panose="020B0604020202020204" pitchFamily="34" charset="0"/>
              </a:rPr>
              <a:t>qiú</a:t>
            </a:r>
            <a:r>
              <a:rPr lang="zh-CN" altLang="en-US" sz="2800" dirty="0">
                <a:solidFill>
                  <a:schemeClr val="accent1">
                    <a:lumMod val="75000"/>
                  </a:schemeClr>
                </a:solidFill>
                <a:latin typeface="arial" panose="020B0604020202020204" pitchFamily="34" charset="0"/>
              </a:rPr>
              <a:t>）枝：像龙一样盘旋的枝条。虬，传说中的一种龙。</a:t>
            </a:r>
          </a:p>
          <a:p>
            <a:pPr>
              <a:buFont typeface="+mj-lt"/>
              <a:buAutoNum type="arabicPeriod"/>
            </a:pPr>
            <a:r>
              <a:rPr lang="zh-CN" altLang="en-US" sz="2800" dirty="0">
                <a:solidFill>
                  <a:schemeClr val="accent1">
                    <a:lumMod val="75000"/>
                  </a:schemeClr>
                </a:solidFill>
                <a:latin typeface="arial" panose="020B0604020202020204" pitchFamily="34" charset="0"/>
              </a:rPr>
              <a:t>伟岸：魁梧，高大。</a:t>
            </a:r>
          </a:p>
          <a:p>
            <a:pPr>
              <a:buFont typeface="+mj-lt"/>
              <a:buAutoNum type="arabicPeriod"/>
            </a:pPr>
            <a:r>
              <a:rPr lang="zh-CN" altLang="en-US" sz="2800" dirty="0">
                <a:solidFill>
                  <a:schemeClr val="accent1">
                    <a:lumMod val="75000"/>
                  </a:schemeClr>
                </a:solidFill>
                <a:latin typeface="arial" panose="020B0604020202020204" pitchFamily="34" charset="0"/>
              </a:rPr>
              <a:t>纵横决荡：纵横驰骋，冲杀突击。</a:t>
            </a:r>
          </a:p>
          <a:p>
            <a:pPr>
              <a:buFont typeface="+mj-lt"/>
              <a:buAutoNum type="arabicPeriod"/>
            </a:pPr>
            <a:r>
              <a:rPr lang="zh-CN" altLang="en-US" sz="2800" dirty="0">
                <a:solidFill>
                  <a:schemeClr val="accent1">
                    <a:lumMod val="75000"/>
                  </a:schemeClr>
                </a:solidFill>
                <a:latin typeface="arial" panose="020B0604020202020204" pitchFamily="34" charset="0"/>
              </a:rPr>
              <a:t>楠（</a:t>
            </a:r>
            <a:r>
              <a:rPr lang="en-US" altLang="zh-CN" sz="2800" dirty="0" err="1">
                <a:solidFill>
                  <a:schemeClr val="accent1">
                    <a:lumMod val="75000"/>
                  </a:schemeClr>
                </a:solidFill>
                <a:latin typeface="arial" panose="020B0604020202020204" pitchFamily="34" charset="0"/>
              </a:rPr>
              <a:t>nán</a:t>
            </a:r>
            <a:r>
              <a:rPr lang="zh-CN" altLang="en-US" sz="2800" dirty="0">
                <a:solidFill>
                  <a:schemeClr val="accent1">
                    <a:lumMod val="75000"/>
                  </a:schemeClr>
                </a:solidFill>
                <a:latin typeface="arial" panose="020B0604020202020204" pitchFamily="34" charset="0"/>
              </a:rPr>
              <a:t>）木：常绿乔木，木质坚实，是贵重的木材。</a:t>
            </a:r>
          </a:p>
          <a:p>
            <a:pPr>
              <a:buFont typeface="+mj-lt"/>
              <a:buAutoNum type="arabicPeriod"/>
            </a:pPr>
            <a:r>
              <a:rPr lang="zh-CN" altLang="en-US" sz="2800" dirty="0">
                <a:solidFill>
                  <a:schemeClr val="accent1">
                    <a:lumMod val="75000"/>
                  </a:schemeClr>
                </a:solidFill>
                <a:latin typeface="arial" panose="020B0604020202020204" pitchFamily="34" charset="0"/>
              </a:rPr>
              <a:t>秀颀（</a:t>
            </a:r>
            <a:r>
              <a:rPr lang="en-US" altLang="zh-CN" sz="2800" dirty="0" err="1">
                <a:solidFill>
                  <a:schemeClr val="accent1">
                    <a:lumMod val="75000"/>
                  </a:schemeClr>
                </a:solidFill>
                <a:latin typeface="arial" panose="020B0604020202020204" pitchFamily="34" charset="0"/>
              </a:rPr>
              <a:t>qí</a:t>
            </a:r>
            <a:r>
              <a:rPr lang="zh-CN" altLang="en-US" sz="2800" dirty="0">
                <a:solidFill>
                  <a:schemeClr val="accent1">
                    <a:lumMod val="75000"/>
                  </a:schemeClr>
                </a:solidFill>
                <a:latin typeface="arial" panose="020B0604020202020204" pitchFamily="34" charset="0"/>
              </a:rPr>
              <a:t>）：美而高。颀，高大的意思。</a:t>
            </a:r>
            <a:endParaRPr lang="zh-CN" altLang="en-US" sz="2800" b="0" i="0" dirty="0">
              <a:solidFill>
                <a:schemeClr val="accent1">
                  <a:lumMod val="75000"/>
                </a:schemeClr>
              </a:solidFill>
              <a:effectLst/>
              <a:latin typeface="arial" panose="020B0604020202020204" pitchFamily="34" charset="0"/>
            </a:endParaRPr>
          </a:p>
        </p:txBody>
      </p:sp>
      <p:pic>
        <p:nvPicPr>
          <p:cNvPr id="7" name="Рисунок 6"/>
          <p:cNvPicPr>
            <a:picLocks noChangeAspect="1"/>
          </p:cNvPicPr>
          <p:nvPr/>
        </p:nvPicPr>
        <p:blipFill>
          <a:blip r:embed="rId3"/>
          <a:stretch>
            <a:fillRect/>
          </a:stretch>
        </p:blipFill>
        <p:spPr>
          <a:xfrm>
            <a:off x="-723331" y="3383279"/>
            <a:ext cx="12192000" cy="3474720"/>
          </a:xfrm>
          <a:prstGeom prst="rect">
            <a:avLst/>
          </a:prstGeom>
        </p:spPr>
      </p:pic>
      <p:pic>
        <p:nvPicPr>
          <p:cNvPr id="8" name="Рисунок 7"/>
          <p:cNvPicPr>
            <a:picLocks noChangeAspect="1"/>
          </p:cNvPicPr>
          <p:nvPr/>
        </p:nvPicPr>
        <p:blipFill>
          <a:blip r:embed="rId4"/>
          <a:stretch>
            <a:fillRect/>
          </a:stretch>
        </p:blipFill>
        <p:spPr>
          <a:xfrm>
            <a:off x="11427964" y="6022775"/>
            <a:ext cx="804742" cy="835224"/>
          </a:xfrm>
          <a:prstGeom prst="rect">
            <a:avLst/>
          </a:prstGeom>
        </p:spPr>
      </p:pic>
    </p:spTree>
    <p:extLst>
      <p:ext uri="{BB962C8B-B14F-4D97-AF65-F5344CB8AC3E}">
        <p14:creationId xmlns:p14="http://schemas.microsoft.com/office/powerpoint/2010/main" val="3325679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zh-CN" altLang="en-US"/>
          </a:p>
        </p:txBody>
      </p:sp>
      <p:pic>
        <p:nvPicPr>
          <p:cNvPr id="3" name="Рисунок 2"/>
          <p:cNvPicPr>
            <a:picLocks noChangeAspect="1"/>
          </p:cNvPicPr>
          <p:nvPr/>
        </p:nvPicPr>
        <p:blipFill>
          <a:blip r:embed="rId2"/>
          <a:stretch>
            <a:fillRect/>
          </a:stretch>
        </p:blipFill>
        <p:spPr>
          <a:xfrm>
            <a:off x="0" y="0"/>
            <a:ext cx="12192000" cy="6857999"/>
          </a:xfrm>
          <a:prstGeom prst="rect">
            <a:avLst/>
          </a:prstGeom>
        </p:spPr>
      </p:pic>
      <p:pic>
        <p:nvPicPr>
          <p:cNvPr id="4" name="Рисунок 3"/>
          <p:cNvPicPr>
            <a:picLocks noChangeAspect="1"/>
          </p:cNvPicPr>
          <p:nvPr/>
        </p:nvPicPr>
        <p:blipFill>
          <a:blip r:embed="rId3"/>
          <a:stretch>
            <a:fillRect/>
          </a:stretch>
        </p:blipFill>
        <p:spPr>
          <a:xfrm>
            <a:off x="0" y="1092645"/>
            <a:ext cx="12192000" cy="1926336"/>
          </a:xfrm>
          <a:prstGeom prst="rect">
            <a:avLst/>
          </a:prstGeom>
        </p:spPr>
      </p:pic>
      <p:pic>
        <p:nvPicPr>
          <p:cNvPr id="5" name="Рисунок 4"/>
          <p:cNvPicPr>
            <a:picLocks noChangeAspect="1"/>
          </p:cNvPicPr>
          <p:nvPr/>
        </p:nvPicPr>
        <p:blipFill>
          <a:blip r:embed="rId4"/>
          <a:stretch>
            <a:fillRect/>
          </a:stretch>
        </p:blipFill>
        <p:spPr>
          <a:xfrm>
            <a:off x="0" y="3428999"/>
            <a:ext cx="12192000" cy="3474694"/>
          </a:xfrm>
          <a:prstGeom prst="rect">
            <a:avLst/>
          </a:prstGeom>
        </p:spPr>
      </p:pic>
      <p:pic>
        <p:nvPicPr>
          <p:cNvPr id="6" name="Рисунок 5"/>
          <p:cNvPicPr>
            <a:picLocks noChangeAspect="1"/>
          </p:cNvPicPr>
          <p:nvPr/>
        </p:nvPicPr>
        <p:blipFill>
          <a:blip r:embed="rId5"/>
          <a:stretch>
            <a:fillRect/>
          </a:stretch>
        </p:blipFill>
        <p:spPr>
          <a:xfrm>
            <a:off x="9225113" y="6097364"/>
            <a:ext cx="944962" cy="859611"/>
          </a:xfrm>
          <a:prstGeom prst="rect">
            <a:avLst/>
          </a:prstGeom>
        </p:spPr>
      </p:pic>
      <p:pic>
        <p:nvPicPr>
          <p:cNvPr id="7" name="Рисунок 6"/>
          <p:cNvPicPr>
            <a:picLocks noChangeAspect="1"/>
          </p:cNvPicPr>
          <p:nvPr/>
        </p:nvPicPr>
        <p:blipFill>
          <a:blip r:embed="rId5"/>
          <a:stretch>
            <a:fillRect/>
          </a:stretch>
        </p:blipFill>
        <p:spPr>
          <a:xfrm>
            <a:off x="10931545" y="5307620"/>
            <a:ext cx="944962" cy="859611"/>
          </a:xfrm>
          <a:prstGeom prst="rect">
            <a:avLst/>
          </a:prstGeom>
        </p:spPr>
      </p:pic>
      <p:pic>
        <p:nvPicPr>
          <p:cNvPr id="8" name="图片 1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06693" y="5737425"/>
            <a:ext cx="530353" cy="640081"/>
          </a:xfrm>
          <a:prstGeom prst="rect">
            <a:avLst/>
          </a:prstGeom>
        </p:spPr>
      </p:pic>
      <p:pic>
        <p:nvPicPr>
          <p:cNvPr id="9" name="图片 1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15991" y="6274782"/>
            <a:ext cx="530353" cy="640081"/>
          </a:xfrm>
          <a:prstGeom prst="rect">
            <a:avLst/>
          </a:prstGeom>
        </p:spPr>
      </p:pic>
      <p:pic>
        <p:nvPicPr>
          <p:cNvPr id="10" name="图片 6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15025" y="5717638"/>
            <a:ext cx="801678" cy="833659"/>
          </a:xfrm>
          <a:prstGeom prst="rect">
            <a:avLst/>
          </a:prstGeom>
        </p:spPr>
      </p:pic>
      <p:pic>
        <p:nvPicPr>
          <p:cNvPr id="11" name="图片 6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75668" y="4385984"/>
            <a:ext cx="801678" cy="833659"/>
          </a:xfrm>
          <a:prstGeom prst="rect">
            <a:avLst/>
          </a:prstGeom>
        </p:spPr>
      </p:pic>
      <p:pic>
        <p:nvPicPr>
          <p:cNvPr id="12" name="图片 6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42547" y="6011147"/>
            <a:ext cx="1059888" cy="1040791"/>
          </a:xfrm>
          <a:prstGeom prst="rect">
            <a:avLst/>
          </a:prstGeom>
        </p:spPr>
      </p:pic>
      <p:sp>
        <p:nvSpPr>
          <p:cNvPr id="13" name="Прямоугольник 12"/>
          <p:cNvSpPr/>
          <p:nvPr/>
        </p:nvSpPr>
        <p:spPr>
          <a:xfrm>
            <a:off x="361507" y="365125"/>
            <a:ext cx="11114160" cy="6370975"/>
          </a:xfrm>
          <a:prstGeom prst="rect">
            <a:avLst/>
          </a:prstGeom>
        </p:spPr>
        <p:txBody>
          <a:bodyPr wrap="square">
            <a:spAutoFit/>
          </a:bodyPr>
          <a:lstStyle/>
          <a:p>
            <a:pPr algn="ctr" fontAlgn="base"/>
            <a:r>
              <a:rPr lang="zh-CN" altLang="en-US" sz="2400" b="1" dirty="0" smtClean="0">
                <a:solidFill>
                  <a:schemeClr val="accent1">
                    <a:lumMod val="75000"/>
                  </a:schemeClr>
                </a:solidFill>
                <a:latin typeface="inherit"/>
              </a:rPr>
              <a:t>我想做个好翻译</a:t>
            </a:r>
            <a:endParaRPr lang="en-US" altLang="zh-CN" sz="2400" b="1" dirty="0" smtClean="0">
              <a:solidFill>
                <a:schemeClr val="accent1">
                  <a:lumMod val="75000"/>
                </a:schemeClr>
              </a:solidFill>
              <a:latin typeface="inherit"/>
            </a:endParaRPr>
          </a:p>
          <a:p>
            <a:pPr algn="ctr" fontAlgn="base"/>
            <a:endParaRPr lang="en-US" altLang="zh-CN" sz="2400" b="1" dirty="0" smtClean="0">
              <a:solidFill>
                <a:schemeClr val="accent1">
                  <a:lumMod val="75000"/>
                </a:schemeClr>
              </a:solidFill>
              <a:latin typeface="inherit"/>
            </a:endParaRPr>
          </a:p>
          <a:p>
            <a:pPr fontAlgn="base">
              <a:lnSpc>
                <a:spcPct val="150000"/>
              </a:lnSpc>
            </a:pPr>
            <a:r>
              <a:rPr lang="zh-CN" altLang="en-US" sz="2400" b="1" dirty="0" smtClean="0">
                <a:solidFill>
                  <a:schemeClr val="accent1">
                    <a:lumMod val="75000"/>
                  </a:schemeClr>
                </a:solidFill>
                <a:latin typeface="inherit"/>
              </a:rPr>
              <a:t>词</a:t>
            </a:r>
            <a:r>
              <a:rPr lang="zh-CN" altLang="en-US" sz="2400" b="1" dirty="0">
                <a:solidFill>
                  <a:schemeClr val="accent1">
                    <a:lumMod val="75000"/>
                  </a:schemeClr>
                </a:solidFill>
                <a:latin typeface="inherit"/>
              </a:rPr>
              <a:t>典：</a:t>
            </a:r>
            <a:r>
              <a:rPr lang="zh-CN" altLang="en-US" sz="2400" dirty="0">
                <a:solidFill>
                  <a:schemeClr val="accent1">
                    <a:lumMod val="75000"/>
                  </a:schemeClr>
                </a:solidFill>
                <a:latin typeface="Open Sans"/>
              </a:rPr>
              <a:t>特别是专业词典。比如金融，最好买几本放着，这样能保证译文质量。</a:t>
            </a:r>
          </a:p>
          <a:p>
            <a:pPr fontAlgn="base">
              <a:lnSpc>
                <a:spcPct val="150000"/>
              </a:lnSpc>
            </a:pPr>
            <a:r>
              <a:rPr lang="zh-CN" altLang="en-US" sz="2400" b="1" dirty="0">
                <a:solidFill>
                  <a:schemeClr val="accent1">
                    <a:lumMod val="75000"/>
                  </a:schemeClr>
                </a:solidFill>
                <a:latin typeface="inherit"/>
              </a:rPr>
              <a:t>善用搜索：</a:t>
            </a:r>
            <a:r>
              <a:rPr lang="zh-CN" altLang="en-US" sz="2400" dirty="0">
                <a:solidFill>
                  <a:schemeClr val="accent1">
                    <a:lumMod val="75000"/>
                  </a:schemeClr>
                </a:solidFill>
                <a:latin typeface="Open Sans"/>
              </a:rPr>
              <a:t>其实搜索“自由翻译”能得到很多信息，等你把这些信息整理归纳好了之后，再需要解答的就是更具体的内容了。</a:t>
            </a:r>
          </a:p>
          <a:p>
            <a:pPr fontAlgn="base">
              <a:lnSpc>
                <a:spcPct val="150000"/>
              </a:lnSpc>
            </a:pPr>
            <a:r>
              <a:rPr lang="zh-CN" altLang="en-US" sz="2400" b="1" dirty="0">
                <a:solidFill>
                  <a:schemeClr val="accent1">
                    <a:lumMod val="75000"/>
                  </a:schemeClr>
                </a:solidFill>
                <a:latin typeface="inherit"/>
              </a:rPr>
              <a:t>翻译软件：</a:t>
            </a:r>
            <a:r>
              <a:rPr lang="en-US" altLang="zh-CN" sz="2400" dirty="0" err="1">
                <a:solidFill>
                  <a:schemeClr val="accent1">
                    <a:lumMod val="75000"/>
                  </a:schemeClr>
                </a:solidFill>
                <a:latin typeface="Open Sans"/>
              </a:rPr>
              <a:t>Trados</a:t>
            </a:r>
            <a:r>
              <a:rPr lang="zh-CN" altLang="en-US" sz="2400" dirty="0">
                <a:solidFill>
                  <a:schemeClr val="accent1">
                    <a:lumMod val="75000"/>
                  </a:schemeClr>
                </a:solidFill>
                <a:latin typeface="Open Sans"/>
              </a:rPr>
              <a:t>，</a:t>
            </a:r>
            <a:r>
              <a:rPr lang="en-US" altLang="zh-CN" sz="2400" dirty="0" err="1">
                <a:solidFill>
                  <a:schemeClr val="accent1">
                    <a:lumMod val="75000"/>
                  </a:schemeClr>
                </a:solidFill>
                <a:latin typeface="Open Sans"/>
              </a:rPr>
              <a:t>MemoQ</a:t>
            </a:r>
            <a:r>
              <a:rPr lang="zh-CN" altLang="en-US" sz="2400" dirty="0">
                <a:solidFill>
                  <a:schemeClr val="accent1">
                    <a:lumMod val="75000"/>
                  </a:schemeClr>
                </a:solidFill>
                <a:latin typeface="Open Sans"/>
              </a:rPr>
              <a:t>，</a:t>
            </a:r>
            <a:r>
              <a:rPr lang="en-US" altLang="zh-CN" sz="2400" dirty="0">
                <a:solidFill>
                  <a:schemeClr val="accent1">
                    <a:lumMod val="75000"/>
                  </a:schemeClr>
                </a:solidFill>
                <a:latin typeface="Open Sans"/>
              </a:rPr>
              <a:t>DVX</a:t>
            </a:r>
            <a:r>
              <a:rPr lang="zh-CN" altLang="en-US" sz="2400" dirty="0">
                <a:solidFill>
                  <a:schemeClr val="accent1">
                    <a:lumMod val="75000"/>
                  </a:schemeClr>
                </a:solidFill>
                <a:latin typeface="Open Sans"/>
              </a:rPr>
              <a:t>，至少有一个用得熟的，其他的也多少了解了解。不会用翻译软件，很难和翻译公司合作。</a:t>
            </a:r>
          </a:p>
          <a:p>
            <a:pPr fontAlgn="base">
              <a:lnSpc>
                <a:spcPct val="150000"/>
              </a:lnSpc>
            </a:pPr>
            <a:r>
              <a:rPr lang="zh-CN" altLang="en-US" sz="2400" b="1" dirty="0">
                <a:solidFill>
                  <a:schemeClr val="accent1">
                    <a:lumMod val="75000"/>
                  </a:schemeClr>
                </a:solidFill>
                <a:latin typeface="inherit"/>
              </a:rPr>
              <a:t>基本功：</a:t>
            </a:r>
            <a:r>
              <a:rPr lang="zh-CN" altLang="en-US" sz="2400" dirty="0">
                <a:solidFill>
                  <a:schemeClr val="accent1">
                    <a:lumMod val="75000"/>
                  </a:schemeClr>
                </a:solidFill>
                <a:latin typeface="Open Sans"/>
              </a:rPr>
              <a:t>至少常见的词不用查字典，不然赚的钱比不上丢的时间成本。</a:t>
            </a:r>
          </a:p>
          <a:p>
            <a:pPr fontAlgn="base">
              <a:lnSpc>
                <a:spcPct val="150000"/>
              </a:lnSpc>
            </a:pPr>
            <a:r>
              <a:rPr lang="zh-CN" altLang="en-US" sz="2400" b="1" dirty="0">
                <a:solidFill>
                  <a:schemeClr val="accent1">
                    <a:lumMod val="75000"/>
                  </a:schemeClr>
                </a:solidFill>
                <a:latin typeface="inherit"/>
              </a:rPr>
              <a:t>脸皮：</a:t>
            </a:r>
            <a:r>
              <a:rPr lang="zh-CN" altLang="en-US" sz="2400" dirty="0">
                <a:solidFill>
                  <a:schemeClr val="accent1">
                    <a:lumMod val="75000"/>
                  </a:schemeClr>
                </a:solidFill>
                <a:latin typeface="Open Sans"/>
              </a:rPr>
              <a:t>刚开始投试译稿，免不了受打击；或者向人请教受冷脸，不必太在乎。翻译圈也有同行相轻的现象，做好自己，谦虚求教就好。</a:t>
            </a:r>
          </a:p>
          <a:p>
            <a:pPr fontAlgn="base">
              <a:lnSpc>
                <a:spcPct val="150000"/>
              </a:lnSpc>
            </a:pPr>
            <a:r>
              <a:rPr lang="zh-CN" altLang="en-US" sz="2400" dirty="0">
                <a:solidFill>
                  <a:schemeClr val="accent1">
                    <a:lumMod val="75000"/>
                  </a:schemeClr>
                </a:solidFill>
                <a:latin typeface="Open Sans"/>
              </a:rPr>
              <a:t>基础</a:t>
            </a:r>
            <a:r>
              <a:rPr lang="zh-CN" altLang="en-US" sz="2400" dirty="0" smtClean="0">
                <a:solidFill>
                  <a:schemeClr val="accent1">
                    <a:lumMod val="75000"/>
                  </a:schemeClr>
                </a:solidFill>
                <a:latin typeface="Open Sans"/>
              </a:rPr>
              <a:t>的</a:t>
            </a:r>
            <a:r>
              <a:rPr lang="zh-CN" altLang="en-US" sz="2400" dirty="0">
                <a:solidFill>
                  <a:schemeClr val="accent1">
                    <a:lumMod val="75000"/>
                  </a:schemeClr>
                </a:solidFill>
                <a:latin typeface="Open Sans"/>
              </a:rPr>
              <a:t>汉语</a:t>
            </a:r>
            <a:r>
              <a:rPr lang="zh-CN" altLang="en-US" sz="2400" dirty="0" smtClean="0">
                <a:solidFill>
                  <a:schemeClr val="accent1">
                    <a:lumMod val="75000"/>
                  </a:schemeClr>
                </a:solidFill>
                <a:latin typeface="Open Sans"/>
              </a:rPr>
              <a:t>语</a:t>
            </a:r>
            <a:r>
              <a:rPr lang="zh-CN" altLang="en-US" sz="2400" dirty="0">
                <a:solidFill>
                  <a:schemeClr val="accent1">
                    <a:lumMod val="75000"/>
                  </a:schemeClr>
                </a:solidFill>
                <a:latin typeface="Open Sans"/>
              </a:rPr>
              <a:t>音</a:t>
            </a:r>
            <a:r>
              <a:rPr lang="zh-CN" altLang="en-US" sz="2400" dirty="0" smtClean="0">
                <a:solidFill>
                  <a:schemeClr val="accent1">
                    <a:lumMod val="75000"/>
                  </a:schemeClr>
                </a:solidFill>
                <a:latin typeface="Open Sans"/>
              </a:rPr>
              <a:t>、</a:t>
            </a:r>
            <a:r>
              <a:rPr lang="zh-CN" altLang="en-US" sz="2400" dirty="0">
                <a:solidFill>
                  <a:schemeClr val="accent1">
                    <a:lumMod val="75000"/>
                  </a:schemeClr>
                </a:solidFill>
                <a:latin typeface="Open Sans"/>
              </a:rPr>
              <a:t>汉语</a:t>
            </a:r>
            <a:r>
              <a:rPr lang="zh-CN" altLang="en-US" sz="2400" dirty="0" smtClean="0">
                <a:solidFill>
                  <a:schemeClr val="accent1">
                    <a:lumMod val="75000"/>
                  </a:schemeClr>
                </a:solidFill>
                <a:latin typeface="Open Sans"/>
              </a:rPr>
              <a:t>词</a:t>
            </a:r>
            <a:r>
              <a:rPr lang="zh-CN" altLang="en-US" sz="2400" dirty="0">
                <a:solidFill>
                  <a:schemeClr val="accent1">
                    <a:lumMod val="75000"/>
                  </a:schemeClr>
                </a:solidFill>
                <a:latin typeface="Open Sans"/>
              </a:rPr>
              <a:t>汇</a:t>
            </a:r>
            <a:r>
              <a:rPr lang="zh-CN" altLang="en-US" sz="2400" dirty="0" smtClean="0">
                <a:solidFill>
                  <a:schemeClr val="accent1">
                    <a:lumMod val="75000"/>
                  </a:schemeClr>
                </a:solidFill>
                <a:latin typeface="Open Sans"/>
              </a:rPr>
              <a:t>、</a:t>
            </a:r>
            <a:r>
              <a:rPr lang="zh-CN" altLang="en-US" sz="2400" dirty="0">
                <a:solidFill>
                  <a:schemeClr val="accent1">
                    <a:lumMod val="75000"/>
                  </a:schemeClr>
                </a:solidFill>
                <a:latin typeface="Open Sans"/>
              </a:rPr>
              <a:t>中国</a:t>
            </a:r>
            <a:r>
              <a:rPr lang="zh-CN" altLang="en-US" sz="2400" dirty="0" smtClean="0">
                <a:solidFill>
                  <a:schemeClr val="accent1">
                    <a:lumMod val="75000"/>
                  </a:schemeClr>
                </a:solidFill>
                <a:latin typeface="Open Sans"/>
              </a:rPr>
              <a:t>文</a:t>
            </a:r>
            <a:r>
              <a:rPr lang="zh-CN" altLang="en-US" sz="2400" dirty="0">
                <a:solidFill>
                  <a:schemeClr val="accent1">
                    <a:lumMod val="75000"/>
                  </a:schemeClr>
                </a:solidFill>
                <a:latin typeface="Open Sans"/>
              </a:rPr>
              <a:t>化历史，一旦离开校园就很难再去系统学习。况且等你读研的时候，接触到的资源质量会更高。</a:t>
            </a:r>
            <a:endParaRPr lang="zh-CN" altLang="en-US" sz="2400" b="0" i="0" dirty="0">
              <a:solidFill>
                <a:schemeClr val="accent1">
                  <a:lumMod val="75000"/>
                </a:schemeClr>
              </a:solidFill>
              <a:effectLst/>
              <a:latin typeface="Open Sans"/>
            </a:endParaRPr>
          </a:p>
        </p:txBody>
      </p:sp>
    </p:spTree>
    <p:extLst>
      <p:ext uri="{BB962C8B-B14F-4D97-AF65-F5344CB8AC3E}">
        <p14:creationId xmlns:p14="http://schemas.microsoft.com/office/powerpoint/2010/main" val="2253060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0">
        <p15:prstTrans prst="origami"/>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 fill="hold"/>
                                        <p:tgtEl>
                                          <p:spTgt spid="8"/>
                                        </p:tgtEl>
                                        <p:attrNameLst>
                                          <p:attrName>ppt_w</p:attrName>
                                        </p:attrNameLst>
                                      </p:cBhvr>
                                      <p:tavLst>
                                        <p:tav tm="0">
                                          <p:val>
                                            <p:fltVal val="0"/>
                                          </p:val>
                                        </p:tav>
                                        <p:tav tm="100000">
                                          <p:val>
                                            <p:strVal val="#ppt_w"/>
                                          </p:val>
                                        </p:tav>
                                      </p:tavLst>
                                    </p:anim>
                                    <p:anim calcmode="lin" valueType="num">
                                      <p:cBhvr>
                                        <p:cTn id="8" dur="300" fill="hold"/>
                                        <p:tgtEl>
                                          <p:spTgt spid="8"/>
                                        </p:tgtEl>
                                        <p:attrNameLst>
                                          <p:attrName>ppt_h</p:attrName>
                                        </p:attrNameLst>
                                      </p:cBhvr>
                                      <p:tavLst>
                                        <p:tav tm="0">
                                          <p:val>
                                            <p:fltVal val="0"/>
                                          </p:val>
                                        </p:tav>
                                        <p:tav tm="100000">
                                          <p:val>
                                            <p:strVal val="#ppt_h"/>
                                          </p:val>
                                        </p:tav>
                                      </p:tavLst>
                                    </p:anim>
                                    <p:animEffect transition="in" filter="fade">
                                      <p:cBhvr>
                                        <p:cTn id="9" dur="300"/>
                                        <p:tgtEl>
                                          <p:spTgt spid="8"/>
                                        </p:tgtEl>
                                      </p:cBhvr>
                                    </p:animEffect>
                                  </p:childTnLst>
                                </p:cTn>
                              </p:par>
                            </p:childTnLst>
                          </p:cTn>
                        </p:par>
                        <p:par>
                          <p:cTn id="10" fill="hold">
                            <p:stCondLst>
                              <p:cond delay="3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300" fill="hold"/>
                                        <p:tgtEl>
                                          <p:spTgt spid="9"/>
                                        </p:tgtEl>
                                        <p:attrNameLst>
                                          <p:attrName>ppt_w</p:attrName>
                                        </p:attrNameLst>
                                      </p:cBhvr>
                                      <p:tavLst>
                                        <p:tav tm="0">
                                          <p:val>
                                            <p:fltVal val="0"/>
                                          </p:val>
                                        </p:tav>
                                        <p:tav tm="100000">
                                          <p:val>
                                            <p:strVal val="#ppt_w"/>
                                          </p:val>
                                        </p:tav>
                                      </p:tavLst>
                                    </p:anim>
                                    <p:anim calcmode="lin" valueType="num">
                                      <p:cBhvr>
                                        <p:cTn id="14" dur="300" fill="hold"/>
                                        <p:tgtEl>
                                          <p:spTgt spid="9"/>
                                        </p:tgtEl>
                                        <p:attrNameLst>
                                          <p:attrName>ppt_h</p:attrName>
                                        </p:attrNameLst>
                                      </p:cBhvr>
                                      <p:tavLst>
                                        <p:tav tm="0">
                                          <p:val>
                                            <p:fltVal val="0"/>
                                          </p:val>
                                        </p:tav>
                                        <p:tav tm="100000">
                                          <p:val>
                                            <p:strVal val="#ppt_h"/>
                                          </p:val>
                                        </p:tav>
                                      </p:tavLst>
                                    </p:anim>
                                    <p:animEffect transition="in" filter="fade">
                                      <p:cBhvr>
                                        <p:cTn id="15" dur="300"/>
                                        <p:tgtEl>
                                          <p:spTgt spid="9"/>
                                        </p:tgtEl>
                                      </p:cBhvr>
                                    </p:animEffect>
                                  </p:childTnLst>
                                </p:cTn>
                              </p:par>
                              <p:par>
                                <p:cTn id="16" presetID="53" presetClass="entr" presetSubtype="16"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53" presetClass="entr" presetSubtype="16"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39056" y="388257"/>
            <a:ext cx="11314793" cy="6081486"/>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7371" y="487005"/>
            <a:ext cx="6357258" cy="588399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8257"/>
            <a:ext cx="12192000" cy="254000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1523" y="2699657"/>
            <a:ext cx="16059808" cy="4158343"/>
          </a:xfrm>
          <a:prstGeom prst="rect">
            <a:avLst/>
          </a:prstGeom>
        </p:spPr>
      </p:pic>
      <p:sp>
        <p:nvSpPr>
          <p:cNvPr id="17" name="文本框 16"/>
          <p:cNvSpPr txBox="1"/>
          <p:nvPr/>
        </p:nvSpPr>
        <p:spPr>
          <a:xfrm>
            <a:off x="4635795" y="2928257"/>
            <a:ext cx="3851532" cy="1015663"/>
          </a:xfrm>
          <a:prstGeom prst="rect">
            <a:avLst/>
          </a:prstGeom>
          <a:noFill/>
        </p:spPr>
        <p:txBody>
          <a:bodyPr wrap="square" rtlCol="0">
            <a:spAutoFit/>
          </a:bodyPr>
          <a:lstStyle/>
          <a:p>
            <a:r>
              <a:rPr lang="zh-CN" altLang="en-US" sz="6000" dirty="0" smtClean="0">
                <a:solidFill>
                  <a:srgbClr val="0677B7"/>
                </a:solidFill>
                <a:latin typeface="博洋柳体" panose="02000600000000000000" pitchFamily="2" charset="-122"/>
                <a:ea typeface="博洋柳体" panose="02000600000000000000" pitchFamily="2" charset="-122"/>
                <a:cs typeface="博洋柳体" panose="02000600000000000000" pitchFamily="2" charset="-122"/>
                <a:sym typeface="+mn-lt"/>
              </a:rPr>
              <a:t>谢谢观看</a:t>
            </a:r>
            <a:endParaRPr lang="zh-CN" altLang="en-US" sz="6000" dirty="0">
              <a:solidFill>
                <a:srgbClr val="0677B7"/>
              </a:solidFill>
              <a:latin typeface="博洋柳体" panose="02000600000000000000" pitchFamily="2" charset="-122"/>
              <a:ea typeface="博洋柳体" panose="02000600000000000000" pitchFamily="2" charset="-122"/>
              <a:cs typeface="博洋柳体" panose="02000600000000000000" pitchFamily="2" charset="-122"/>
              <a:sym typeface="+mn-lt"/>
            </a:endParaRPr>
          </a:p>
        </p:txBody>
      </p:sp>
    </p:spTree>
    <p:extLst>
      <p:ext uri="{BB962C8B-B14F-4D97-AF65-F5344CB8AC3E}">
        <p14:creationId xmlns:p14="http://schemas.microsoft.com/office/powerpoint/2010/main" val="2991953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outVertic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lt"/>
            </a:endParaRPr>
          </a:p>
        </p:txBody>
      </p:sp>
      <p:sp>
        <p:nvSpPr>
          <p:cNvPr id="5" name="矩形 4"/>
          <p:cNvSpPr/>
          <p:nvPr/>
        </p:nvSpPr>
        <p:spPr>
          <a:xfrm>
            <a:off x="439056" y="388257"/>
            <a:ext cx="11314793" cy="6081486"/>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lt"/>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8257"/>
            <a:ext cx="12192000" cy="2540000"/>
          </a:xfrm>
          <a:prstGeom prst="rect">
            <a:avLst/>
          </a:prstGeom>
        </p:spPr>
      </p:pic>
      <p:grpSp>
        <p:nvGrpSpPr>
          <p:cNvPr id="77" name="组合 76"/>
          <p:cNvGrpSpPr/>
          <p:nvPr/>
        </p:nvGrpSpPr>
        <p:grpSpPr>
          <a:xfrm>
            <a:off x="572126" y="388257"/>
            <a:ext cx="925704" cy="968483"/>
            <a:chOff x="572126" y="388257"/>
            <a:chExt cx="925704" cy="968483"/>
          </a:xfrm>
        </p:grpSpPr>
        <p:pic>
          <p:nvPicPr>
            <p:cNvPr id="49" name="图片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112" y="388257"/>
              <a:ext cx="865718" cy="968483"/>
            </a:xfrm>
            <a:prstGeom prst="rect">
              <a:avLst/>
            </a:prstGeom>
          </p:spPr>
        </p:pic>
        <p:sp>
          <p:nvSpPr>
            <p:cNvPr id="50" name="文本框 49"/>
            <p:cNvSpPr txBox="1"/>
            <p:nvPr/>
          </p:nvSpPr>
          <p:spPr>
            <a:xfrm>
              <a:off x="572126" y="552571"/>
              <a:ext cx="892810" cy="706755"/>
            </a:xfrm>
            <a:prstGeom prst="rect">
              <a:avLst/>
            </a:prstGeom>
            <a:noFill/>
          </p:spPr>
          <p:txBody>
            <a:bodyPr wrap="square" rtlCol="0">
              <a:spAutoFit/>
            </a:bodyPr>
            <a:lstStyle/>
            <a:p>
              <a:pPr algn="r"/>
              <a:r>
                <a:rPr lang="en-US" altLang="zh-CN" sz="4000" dirty="0" smtClean="0">
                  <a:solidFill>
                    <a:schemeClr val="bg1"/>
                  </a:solidFill>
                  <a:effectLst>
                    <a:outerShdw blurRad="38100" dist="38100" dir="2700000" algn="tl">
                      <a:srgbClr val="000000">
                        <a:alpha val="43137"/>
                      </a:srgbClr>
                    </a:outerShdw>
                  </a:effectLst>
                  <a:ea typeface="FZHei-B01S" panose="02010601030101010101" pitchFamily="2" charset="-122"/>
                  <a:cs typeface="+mn-lt"/>
                  <a:sym typeface="FZHei-B01S" panose="02010601030101010101" pitchFamily="2" charset="-122"/>
                </a:rPr>
                <a:t>01</a:t>
              </a:r>
              <a:endParaRPr lang="en-US" altLang="zh-CN" sz="4000" dirty="0">
                <a:solidFill>
                  <a:schemeClr val="bg1"/>
                </a:solidFill>
                <a:effectLst>
                  <a:outerShdw blurRad="38100" dist="38100" dir="2700000" algn="tl">
                    <a:srgbClr val="000000">
                      <a:alpha val="43137"/>
                    </a:srgbClr>
                  </a:outerShdw>
                </a:effectLst>
                <a:ea typeface="FZHei-B01S" panose="02010601030101010101" pitchFamily="2" charset="-122"/>
                <a:cs typeface="+mn-lt"/>
                <a:sym typeface="FZHei-B01S" panose="02010601030101010101" pitchFamily="2" charset="-122"/>
              </a:endParaRPr>
            </a:p>
          </p:txBody>
        </p:sp>
      </p:grpSp>
      <p:pic>
        <p:nvPicPr>
          <p:cNvPr id="53" name="图片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9938" y="2699657"/>
            <a:ext cx="16059808" cy="4158343"/>
          </a:xfrm>
          <a:prstGeom prst="rect">
            <a:avLst/>
          </a:prstGeom>
        </p:spPr>
      </p:pic>
      <p:pic>
        <p:nvPicPr>
          <p:cNvPr id="54" name="图片 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68419" y="6312149"/>
            <a:ext cx="448057" cy="414529"/>
          </a:xfrm>
          <a:prstGeom prst="rect">
            <a:avLst/>
          </a:prstGeom>
        </p:spPr>
      </p:pic>
      <p:pic>
        <p:nvPicPr>
          <p:cNvPr id="55" name="图片 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10315" y="6301694"/>
            <a:ext cx="408433" cy="487681"/>
          </a:xfrm>
          <a:prstGeom prst="rect">
            <a:avLst/>
          </a:prstGeom>
        </p:spPr>
      </p:pic>
      <p:pic>
        <p:nvPicPr>
          <p:cNvPr id="56" name="图片 5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85802" y="6371379"/>
            <a:ext cx="402337" cy="350521"/>
          </a:xfrm>
          <a:prstGeom prst="rect">
            <a:avLst/>
          </a:prstGeom>
        </p:spPr>
      </p:pic>
      <p:pic>
        <p:nvPicPr>
          <p:cNvPr id="57" name="图片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52565" y="6143778"/>
            <a:ext cx="408433" cy="399289"/>
          </a:xfrm>
          <a:prstGeom prst="rect">
            <a:avLst/>
          </a:prstGeom>
        </p:spPr>
      </p:pic>
      <p:pic>
        <p:nvPicPr>
          <p:cNvPr id="59" name="图片 5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45738" y="5929810"/>
            <a:ext cx="944882" cy="856490"/>
          </a:xfrm>
          <a:prstGeom prst="rect">
            <a:avLst/>
          </a:prstGeom>
        </p:spPr>
      </p:pic>
      <p:pic>
        <p:nvPicPr>
          <p:cNvPr id="60" name="图片 5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05057" y="6072437"/>
            <a:ext cx="905258" cy="777242"/>
          </a:xfrm>
          <a:prstGeom prst="rect">
            <a:avLst/>
          </a:prstGeom>
        </p:spPr>
      </p:pic>
      <p:pic>
        <p:nvPicPr>
          <p:cNvPr id="61" name="图片 6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19908" y="5865429"/>
            <a:ext cx="1059888" cy="1040791"/>
          </a:xfrm>
          <a:prstGeom prst="rect">
            <a:avLst/>
          </a:prstGeom>
        </p:spPr>
      </p:pic>
      <p:pic>
        <p:nvPicPr>
          <p:cNvPr id="62" name="图片 6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499829" y="5944436"/>
            <a:ext cx="806576" cy="841864"/>
          </a:xfrm>
          <a:prstGeom prst="rect">
            <a:avLst/>
          </a:prstGeom>
        </p:spPr>
      </p:pic>
      <p:pic>
        <p:nvPicPr>
          <p:cNvPr id="63" name="图片 6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89637" y="6269187"/>
            <a:ext cx="701041" cy="637033"/>
          </a:xfrm>
          <a:prstGeom prst="rect">
            <a:avLst/>
          </a:prstGeom>
        </p:spPr>
      </p:pic>
      <p:pic>
        <p:nvPicPr>
          <p:cNvPr id="64" name="图片 6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015125" y="6072437"/>
            <a:ext cx="530353" cy="640081"/>
          </a:xfrm>
          <a:prstGeom prst="rect">
            <a:avLst/>
          </a:prstGeom>
        </p:spPr>
      </p:pic>
      <p:pic>
        <p:nvPicPr>
          <p:cNvPr id="65" name="图片 6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702151" y="6124910"/>
            <a:ext cx="835154" cy="664465"/>
          </a:xfrm>
          <a:prstGeom prst="rect">
            <a:avLst/>
          </a:prstGeom>
        </p:spPr>
      </p:pic>
      <p:pic>
        <p:nvPicPr>
          <p:cNvPr id="66" name="图片 6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698672" y="5954235"/>
            <a:ext cx="801678" cy="833659"/>
          </a:xfrm>
          <a:prstGeom prst="rect">
            <a:avLst/>
          </a:prstGeom>
        </p:spPr>
      </p:pic>
      <p:pic>
        <p:nvPicPr>
          <p:cNvPr id="67" name="图片 6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625757" y="6086782"/>
            <a:ext cx="493777" cy="448057"/>
          </a:xfrm>
          <a:prstGeom prst="rect">
            <a:avLst/>
          </a:prstGeom>
        </p:spPr>
      </p:pic>
      <p:pic>
        <p:nvPicPr>
          <p:cNvPr id="68" name="图片 6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572340" y="6338269"/>
            <a:ext cx="429769" cy="414529"/>
          </a:xfrm>
          <a:prstGeom prst="rect">
            <a:avLst/>
          </a:prstGeom>
        </p:spPr>
      </p:pic>
      <p:pic>
        <p:nvPicPr>
          <p:cNvPr id="69" name="图片 6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469690" y="6334718"/>
            <a:ext cx="569977" cy="505969"/>
          </a:xfrm>
          <a:prstGeom prst="rect">
            <a:avLst/>
          </a:prstGeom>
        </p:spPr>
      </p:pic>
      <p:pic>
        <p:nvPicPr>
          <p:cNvPr id="70" name="图片 6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870294" y="6146979"/>
            <a:ext cx="798578" cy="752858"/>
          </a:xfrm>
          <a:prstGeom prst="rect">
            <a:avLst/>
          </a:prstGeom>
        </p:spPr>
      </p:pic>
      <p:pic>
        <p:nvPicPr>
          <p:cNvPr id="71" name="图片 7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436889" y="6315037"/>
            <a:ext cx="481585" cy="563881"/>
          </a:xfrm>
          <a:prstGeom prst="rect">
            <a:avLst/>
          </a:prstGeom>
        </p:spPr>
      </p:pic>
      <p:pic>
        <p:nvPicPr>
          <p:cNvPr id="72" name="图片 7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945728" y="6209584"/>
            <a:ext cx="536449" cy="573025"/>
          </a:xfrm>
          <a:prstGeom prst="rect">
            <a:avLst/>
          </a:prstGeom>
        </p:spPr>
      </p:pic>
      <p:pic>
        <p:nvPicPr>
          <p:cNvPr id="73" name="图片 72"/>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999919" y="6004096"/>
            <a:ext cx="374905" cy="518161"/>
          </a:xfrm>
          <a:prstGeom prst="rect">
            <a:avLst/>
          </a:prstGeom>
        </p:spPr>
      </p:pic>
      <p:pic>
        <p:nvPicPr>
          <p:cNvPr id="74" name="图片 7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11545" y="6143778"/>
            <a:ext cx="569977" cy="505969"/>
          </a:xfrm>
          <a:prstGeom prst="rect">
            <a:avLst/>
          </a:prstGeom>
        </p:spPr>
      </p:pic>
      <p:pic>
        <p:nvPicPr>
          <p:cNvPr id="75" name="图片 7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7607656">
            <a:off x="926469" y="6181973"/>
            <a:ext cx="798578" cy="752858"/>
          </a:xfrm>
          <a:prstGeom prst="rect">
            <a:avLst/>
          </a:prstGeom>
        </p:spPr>
      </p:pic>
      <p:pic>
        <p:nvPicPr>
          <p:cNvPr id="76" name="图片 7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1127382" y="5932215"/>
            <a:ext cx="481585" cy="563881"/>
          </a:xfrm>
          <a:prstGeom prst="rect">
            <a:avLst/>
          </a:prstGeom>
        </p:spPr>
      </p:pic>
      <p:sp>
        <p:nvSpPr>
          <p:cNvPr id="37" name="Rectangle 24"/>
          <p:cNvSpPr>
            <a:spLocks noChangeArrowheads="1"/>
          </p:cNvSpPr>
          <p:nvPr/>
        </p:nvSpPr>
        <p:spPr bwMode="auto">
          <a:xfrm>
            <a:off x="1811045" y="1259327"/>
            <a:ext cx="9599270" cy="373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087755">
              <a:lnSpc>
                <a:spcPct val="120000"/>
              </a:lnSpc>
              <a:spcBef>
                <a:spcPts val="290"/>
              </a:spcBef>
            </a:pPr>
            <a:r>
              <a:rPr lang="zh-CN" altLang="en-US" sz="4000" dirty="0">
                <a:solidFill>
                  <a:schemeClr val="accent5">
                    <a:lumMod val="75000"/>
                  </a:schemeClr>
                </a:solidFill>
                <a:latin typeface="方正黑体简体"/>
              </a:rPr>
              <a:t>所</a:t>
            </a:r>
            <a:r>
              <a:rPr lang="zh-CN" altLang="en-US" sz="4000" dirty="0" smtClean="0">
                <a:solidFill>
                  <a:schemeClr val="accent5">
                    <a:lumMod val="75000"/>
                  </a:schemeClr>
                </a:solidFill>
                <a:latin typeface="方正黑体简体"/>
              </a:rPr>
              <a:t>谓直译</a:t>
            </a:r>
            <a:r>
              <a:rPr lang="zh-CN" altLang="en-US" sz="4000" dirty="0">
                <a:solidFill>
                  <a:schemeClr val="accent5">
                    <a:lumMod val="75000"/>
                  </a:schemeClr>
                </a:solidFill>
                <a:latin typeface="方正黑体简体"/>
              </a:rPr>
              <a:t>，是指既能保存原文意思</a:t>
            </a:r>
            <a:r>
              <a:rPr lang="zh-CN" altLang="en-US" sz="4000" dirty="0" smtClean="0">
                <a:solidFill>
                  <a:schemeClr val="accent5">
                    <a:lumMod val="75000"/>
                  </a:schemeClr>
                </a:solidFill>
                <a:latin typeface="方正黑体简体"/>
              </a:rPr>
              <a:t>。</a:t>
            </a:r>
            <a:endParaRPr lang="en-US" altLang="zh-CN" sz="4000" dirty="0" smtClean="0">
              <a:solidFill>
                <a:schemeClr val="accent5">
                  <a:lumMod val="75000"/>
                </a:schemeClr>
              </a:solidFill>
              <a:latin typeface="方正黑体简体"/>
            </a:endParaRPr>
          </a:p>
          <a:p>
            <a:pPr defTabSz="1087755">
              <a:lnSpc>
                <a:spcPct val="120000"/>
              </a:lnSpc>
              <a:spcBef>
                <a:spcPts val="290"/>
              </a:spcBef>
            </a:pPr>
            <a:r>
              <a:rPr lang="zh-CN" altLang="en-US" sz="4000" dirty="0" smtClean="0">
                <a:solidFill>
                  <a:schemeClr val="accent5">
                    <a:lumMod val="75000"/>
                  </a:schemeClr>
                </a:solidFill>
                <a:latin typeface="方正黑体简体"/>
              </a:rPr>
              <a:t>形</a:t>
            </a:r>
            <a:r>
              <a:rPr lang="zh-CN" altLang="en-US" sz="4000" dirty="0">
                <a:solidFill>
                  <a:schemeClr val="accent5">
                    <a:lumMod val="75000"/>
                  </a:schemeClr>
                </a:solidFill>
                <a:latin typeface="方正黑体简体"/>
              </a:rPr>
              <a:t>象和语法结构，又能达成译文明白通顺的翻译策略。换句话说，就是在流畅表达原文意思的同时，保留原作的语言形式，包括用词。句子结构，修辞手段等。</a:t>
            </a:r>
            <a:endParaRPr lang="en-US" altLang="zh-CN" sz="4000" dirty="0">
              <a:solidFill>
                <a:prstClr val="black">
                  <a:lumMod val="65000"/>
                  <a:lumOff val="35000"/>
                </a:prstClr>
              </a:solidFill>
              <a:latin typeface="方正黑体简体"/>
              <a:ea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0-#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500" fill="hold"/>
                                        <p:tgtEl>
                                          <p:spTgt spid="54"/>
                                        </p:tgtEl>
                                        <p:attrNameLst>
                                          <p:attrName>ppt_w</p:attrName>
                                        </p:attrNameLst>
                                      </p:cBhvr>
                                      <p:tavLst>
                                        <p:tav tm="0">
                                          <p:val>
                                            <p:fltVal val="0"/>
                                          </p:val>
                                        </p:tav>
                                        <p:tav tm="100000">
                                          <p:val>
                                            <p:strVal val="#ppt_w"/>
                                          </p:val>
                                        </p:tav>
                                      </p:tavLst>
                                    </p:anim>
                                    <p:anim calcmode="lin" valueType="num">
                                      <p:cBhvr>
                                        <p:cTn id="13" dur="500" fill="hold"/>
                                        <p:tgtEl>
                                          <p:spTgt spid="54"/>
                                        </p:tgtEl>
                                        <p:attrNameLst>
                                          <p:attrName>ppt_h</p:attrName>
                                        </p:attrNameLst>
                                      </p:cBhvr>
                                      <p:tavLst>
                                        <p:tav tm="0">
                                          <p:val>
                                            <p:fltVal val="0"/>
                                          </p:val>
                                        </p:tav>
                                        <p:tav tm="100000">
                                          <p:val>
                                            <p:strVal val="#ppt_h"/>
                                          </p:val>
                                        </p:tav>
                                      </p:tavLst>
                                    </p:anim>
                                    <p:animEffect transition="in" filter="fade">
                                      <p:cBhvr>
                                        <p:cTn id="14" dur="500"/>
                                        <p:tgtEl>
                                          <p:spTgt spid="54"/>
                                        </p:tgtEl>
                                      </p:cBhvr>
                                    </p:animEffect>
                                  </p:childTnLst>
                                </p:cTn>
                              </p:par>
                              <p:par>
                                <p:cTn id="15" presetID="53" presetClass="entr" presetSubtype="16"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par>
                                <p:cTn id="20" presetID="53" presetClass="entr" presetSubtype="16" fill="hold" nodeType="withEffect">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cBhvr>
                                        <p:cTn id="22" dur="500" fill="hold"/>
                                        <p:tgtEl>
                                          <p:spTgt spid="56"/>
                                        </p:tgtEl>
                                        <p:attrNameLst>
                                          <p:attrName>ppt_w</p:attrName>
                                        </p:attrNameLst>
                                      </p:cBhvr>
                                      <p:tavLst>
                                        <p:tav tm="0">
                                          <p:val>
                                            <p:fltVal val="0"/>
                                          </p:val>
                                        </p:tav>
                                        <p:tav tm="100000">
                                          <p:val>
                                            <p:strVal val="#ppt_w"/>
                                          </p:val>
                                        </p:tav>
                                      </p:tavLst>
                                    </p:anim>
                                    <p:anim calcmode="lin" valueType="num">
                                      <p:cBhvr>
                                        <p:cTn id="23" dur="500" fill="hold"/>
                                        <p:tgtEl>
                                          <p:spTgt spid="56"/>
                                        </p:tgtEl>
                                        <p:attrNameLst>
                                          <p:attrName>ppt_h</p:attrName>
                                        </p:attrNameLst>
                                      </p:cBhvr>
                                      <p:tavLst>
                                        <p:tav tm="0">
                                          <p:val>
                                            <p:fltVal val="0"/>
                                          </p:val>
                                        </p:tav>
                                        <p:tav tm="100000">
                                          <p:val>
                                            <p:strVal val="#ppt_h"/>
                                          </p:val>
                                        </p:tav>
                                      </p:tavLst>
                                    </p:anim>
                                    <p:animEffect transition="in" filter="fade">
                                      <p:cBhvr>
                                        <p:cTn id="24" dur="500"/>
                                        <p:tgtEl>
                                          <p:spTgt spid="56"/>
                                        </p:tgtEl>
                                      </p:cBhvr>
                                    </p:animEffect>
                                  </p:childTnLst>
                                </p:cTn>
                              </p:par>
                              <p:par>
                                <p:cTn id="25" presetID="53" presetClass="entr" presetSubtype="16" fill="hold" nodeType="with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p:cTn id="27" dur="500" fill="hold"/>
                                        <p:tgtEl>
                                          <p:spTgt spid="57"/>
                                        </p:tgtEl>
                                        <p:attrNameLst>
                                          <p:attrName>ppt_w</p:attrName>
                                        </p:attrNameLst>
                                      </p:cBhvr>
                                      <p:tavLst>
                                        <p:tav tm="0">
                                          <p:val>
                                            <p:fltVal val="0"/>
                                          </p:val>
                                        </p:tav>
                                        <p:tav tm="100000">
                                          <p:val>
                                            <p:strVal val="#ppt_w"/>
                                          </p:val>
                                        </p:tav>
                                      </p:tavLst>
                                    </p:anim>
                                    <p:anim calcmode="lin" valueType="num">
                                      <p:cBhvr>
                                        <p:cTn id="28" dur="500" fill="hold"/>
                                        <p:tgtEl>
                                          <p:spTgt spid="57"/>
                                        </p:tgtEl>
                                        <p:attrNameLst>
                                          <p:attrName>ppt_h</p:attrName>
                                        </p:attrNameLst>
                                      </p:cBhvr>
                                      <p:tavLst>
                                        <p:tav tm="0">
                                          <p:val>
                                            <p:fltVal val="0"/>
                                          </p:val>
                                        </p:tav>
                                        <p:tav tm="100000">
                                          <p:val>
                                            <p:strVal val="#ppt_h"/>
                                          </p:val>
                                        </p:tav>
                                      </p:tavLst>
                                    </p:anim>
                                    <p:animEffect transition="in" filter="fade">
                                      <p:cBhvr>
                                        <p:cTn id="29" dur="500"/>
                                        <p:tgtEl>
                                          <p:spTgt spid="57"/>
                                        </p:tgtEl>
                                      </p:cBhvr>
                                    </p:animEffect>
                                  </p:childTnLst>
                                </p:cTn>
                              </p:par>
                              <p:par>
                                <p:cTn id="30" presetID="53" presetClass="entr" presetSubtype="16" fill="hold" nodeType="with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nodeType="with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53" presetClass="entr" presetSubtype="16" fill="hold" nodeType="withEffect">
                                  <p:stCondLst>
                                    <p:cond delay="0"/>
                                  </p:stCondLst>
                                  <p:childTnLst>
                                    <p:set>
                                      <p:cBhvr>
                                        <p:cTn id="41" dur="1" fill="hold">
                                          <p:stCondLst>
                                            <p:cond delay="0"/>
                                          </p:stCondLst>
                                        </p:cTn>
                                        <p:tgtEl>
                                          <p:spTgt spid="61"/>
                                        </p:tgtEl>
                                        <p:attrNameLst>
                                          <p:attrName>style.visibility</p:attrName>
                                        </p:attrNameLst>
                                      </p:cBhvr>
                                      <p:to>
                                        <p:strVal val="visible"/>
                                      </p:to>
                                    </p:set>
                                    <p:anim calcmode="lin" valueType="num">
                                      <p:cBhvr>
                                        <p:cTn id="42" dur="500" fill="hold"/>
                                        <p:tgtEl>
                                          <p:spTgt spid="61"/>
                                        </p:tgtEl>
                                        <p:attrNameLst>
                                          <p:attrName>ppt_w</p:attrName>
                                        </p:attrNameLst>
                                      </p:cBhvr>
                                      <p:tavLst>
                                        <p:tav tm="0">
                                          <p:val>
                                            <p:fltVal val="0"/>
                                          </p:val>
                                        </p:tav>
                                        <p:tav tm="100000">
                                          <p:val>
                                            <p:strVal val="#ppt_w"/>
                                          </p:val>
                                        </p:tav>
                                      </p:tavLst>
                                    </p:anim>
                                    <p:anim calcmode="lin" valueType="num">
                                      <p:cBhvr>
                                        <p:cTn id="43" dur="500" fill="hold"/>
                                        <p:tgtEl>
                                          <p:spTgt spid="61"/>
                                        </p:tgtEl>
                                        <p:attrNameLst>
                                          <p:attrName>ppt_h</p:attrName>
                                        </p:attrNameLst>
                                      </p:cBhvr>
                                      <p:tavLst>
                                        <p:tav tm="0">
                                          <p:val>
                                            <p:fltVal val="0"/>
                                          </p:val>
                                        </p:tav>
                                        <p:tav tm="100000">
                                          <p:val>
                                            <p:strVal val="#ppt_h"/>
                                          </p:val>
                                        </p:tav>
                                      </p:tavLst>
                                    </p:anim>
                                    <p:animEffect transition="in" filter="fade">
                                      <p:cBhvr>
                                        <p:cTn id="44" dur="500"/>
                                        <p:tgtEl>
                                          <p:spTgt spid="61"/>
                                        </p:tgtEl>
                                      </p:cBhvr>
                                    </p:animEffect>
                                  </p:childTnLst>
                                </p:cTn>
                              </p:par>
                              <p:par>
                                <p:cTn id="45" presetID="53" presetClass="entr" presetSubtype="16"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p:cTn id="47" dur="500" fill="hold"/>
                                        <p:tgtEl>
                                          <p:spTgt spid="62"/>
                                        </p:tgtEl>
                                        <p:attrNameLst>
                                          <p:attrName>ppt_w</p:attrName>
                                        </p:attrNameLst>
                                      </p:cBhvr>
                                      <p:tavLst>
                                        <p:tav tm="0">
                                          <p:val>
                                            <p:fltVal val="0"/>
                                          </p:val>
                                        </p:tav>
                                        <p:tav tm="100000">
                                          <p:val>
                                            <p:strVal val="#ppt_w"/>
                                          </p:val>
                                        </p:tav>
                                      </p:tavLst>
                                    </p:anim>
                                    <p:anim calcmode="lin" valueType="num">
                                      <p:cBhvr>
                                        <p:cTn id="48" dur="500" fill="hold"/>
                                        <p:tgtEl>
                                          <p:spTgt spid="62"/>
                                        </p:tgtEl>
                                        <p:attrNameLst>
                                          <p:attrName>ppt_h</p:attrName>
                                        </p:attrNameLst>
                                      </p:cBhvr>
                                      <p:tavLst>
                                        <p:tav tm="0">
                                          <p:val>
                                            <p:fltVal val="0"/>
                                          </p:val>
                                        </p:tav>
                                        <p:tav tm="100000">
                                          <p:val>
                                            <p:strVal val="#ppt_h"/>
                                          </p:val>
                                        </p:tav>
                                      </p:tavLst>
                                    </p:anim>
                                    <p:animEffect transition="in" filter="fade">
                                      <p:cBhvr>
                                        <p:cTn id="49" dur="500"/>
                                        <p:tgtEl>
                                          <p:spTgt spid="62"/>
                                        </p:tgtEl>
                                      </p:cBhvr>
                                    </p:animEffect>
                                  </p:childTnLst>
                                </p:cTn>
                              </p:par>
                              <p:par>
                                <p:cTn id="50" presetID="53" presetClass="entr" presetSubtype="16" fill="hold" nodeType="with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p:cTn id="52" dur="500" fill="hold"/>
                                        <p:tgtEl>
                                          <p:spTgt spid="63"/>
                                        </p:tgtEl>
                                        <p:attrNameLst>
                                          <p:attrName>ppt_w</p:attrName>
                                        </p:attrNameLst>
                                      </p:cBhvr>
                                      <p:tavLst>
                                        <p:tav tm="0">
                                          <p:val>
                                            <p:fltVal val="0"/>
                                          </p:val>
                                        </p:tav>
                                        <p:tav tm="100000">
                                          <p:val>
                                            <p:strVal val="#ppt_w"/>
                                          </p:val>
                                        </p:tav>
                                      </p:tavLst>
                                    </p:anim>
                                    <p:anim calcmode="lin" valueType="num">
                                      <p:cBhvr>
                                        <p:cTn id="53" dur="500" fill="hold"/>
                                        <p:tgtEl>
                                          <p:spTgt spid="63"/>
                                        </p:tgtEl>
                                        <p:attrNameLst>
                                          <p:attrName>ppt_h</p:attrName>
                                        </p:attrNameLst>
                                      </p:cBhvr>
                                      <p:tavLst>
                                        <p:tav tm="0">
                                          <p:val>
                                            <p:fltVal val="0"/>
                                          </p:val>
                                        </p:tav>
                                        <p:tav tm="100000">
                                          <p:val>
                                            <p:strVal val="#ppt_h"/>
                                          </p:val>
                                        </p:tav>
                                      </p:tavLst>
                                    </p:anim>
                                    <p:animEffect transition="in" filter="fade">
                                      <p:cBhvr>
                                        <p:cTn id="54" dur="500"/>
                                        <p:tgtEl>
                                          <p:spTgt spid="63"/>
                                        </p:tgtEl>
                                      </p:cBhvr>
                                    </p:animEffect>
                                  </p:childTnLst>
                                </p:cTn>
                              </p:par>
                              <p:par>
                                <p:cTn id="55" presetID="53" presetClass="entr" presetSubtype="16" fill="hold" nodeType="withEffect">
                                  <p:stCondLst>
                                    <p:cond delay="0"/>
                                  </p:stCondLst>
                                  <p:childTnLst>
                                    <p:set>
                                      <p:cBhvr>
                                        <p:cTn id="56" dur="1" fill="hold">
                                          <p:stCondLst>
                                            <p:cond delay="0"/>
                                          </p:stCondLst>
                                        </p:cTn>
                                        <p:tgtEl>
                                          <p:spTgt spid="64"/>
                                        </p:tgtEl>
                                        <p:attrNameLst>
                                          <p:attrName>style.visibility</p:attrName>
                                        </p:attrNameLst>
                                      </p:cBhvr>
                                      <p:to>
                                        <p:strVal val="visible"/>
                                      </p:to>
                                    </p:set>
                                    <p:anim calcmode="lin" valueType="num">
                                      <p:cBhvr>
                                        <p:cTn id="57" dur="500" fill="hold"/>
                                        <p:tgtEl>
                                          <p:spTgt spid="64"/>
                                        </p:tgtEl>
                                        <p:attrNameLst>
                                          <p:attrName>ppt_w</p:attrName>
                                        </p:attrNameLst>
                                      </p:cBhvr>
                                      <p:tavLst>
                                        <p:tav tm="0">
                                          <p:val>
                                            <p:fltVal val="0"/>
                                          </p:val>
                                        </p:tav>
                                        <p:tav tm="100000">
                                          <p:val>
                                            <p:strVal val="#ppt_w"/>
                                          </p:val>
                                        </p:tav>
                                      </p:tavLst>
                                    </p:anim>
                                    <p:anim calcmode="lin" valueType="num">
                                      <p:cBhvr>
                                        <p:cTn id="58" dur="500" fill="hold"/>
                                        <p:tgtEl>
                                          <p:spTgt spid="64"/>
                                        </p:tgtEl>
                                        <p:attrNameLst>
                                          <p:attrName>ppt_h</p:attrName>
                                        </p:attrNameLst>
                                      </p:cBhvr>
                                      <p:tavLst>
                                        <p:tav tm="0">
                                          <p:val>
                                            <p:fltVal val="0"/>
                                          </p:val>
                                        </p:tav>
                                        <p:tav tm="100000">
                                          <p:val>
                                            <p:strVal val="#ppt_h"/>
                                          </p:val>
                                        </p:tav>
                                      </p:tavLst>
                                    </p:anim>
                                    <p:animEffect transition="in" filter="fade">
                                      <p:cBhvr>
                                        <p:cTn id="59" dur="500"/>
                                        <p:tgtEl>
                                          <p:spTgt spid="64"/>
                                        </p:tgtEl>
                                      </p:cBhvr>
                                    </p:animEffect>
                                  </p:childTnLst>
                                </p:cTn>
                              </p:par>
                              <p:par>
                                <p:cTn id="60" presetID="53" presetClass="entr" presetSubtype="16" fill="hold"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par>
                                <p:cTn id="65" presetID="53" presetClass="entr" presetSubtype="16" fill="hold" nodeType="with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p:cTn id="67" dur="500" fill="hold"/>
                                        <p:tgtEl>
                                          <p:spTgt spid="66"/>
                                        </p:tgtEl>
                                        <p:attrNameLst>
                                          <p:attrName>ppt_w</p:attrName>
                                        </p:attrNameLst>
                                      </p:cBhvr>
                                      <p:tavLst>
                                        <p:tav tm="0">
                                          <p:val>
                                            <p:fltVal val="0"/>
                                          </p:val>
                                        </p:tav>
                                        <p:tav tm="100000">
                                          <p:val>
                                            <p:strVal val="#ppt_w"/>
                                          </p:val>
                                        </p:tav>
                                      </p:tavLst>
                                    </p:anim>
                                    <p:anim calcmode="lin" valueType="num">
                                      <p:cBhvr>
                                        <p:cTn id="68" dur="500" fill="hold"/>
                                        <p:tgtEl>
                                          <p:spTgt spid="66"/>
                                        </p:tgtEl>
                                        <p:attrNameLst>
                                          <p:attrName>ppt_h</p:attrName>
                                        </p:attrNameLst>
                                      </p:cBhvr>
                                      <p:tavLst>
                                        <p:tav tm="0">
                                          <p:val>
                                            <p:fltVal val="0"/>
                                          </p:val>
                                        </p:tav>
                                        <p:tav tm="100000">
                                          <p:val>
                                            <p:strVal val="#ppt_h"/>
                                          </p:val>
                                        </p:tav>
                                      </p:tavLst>
                                    </p:anim>
                                    <p:animEffect transition="in" filter="fade">
                                      <p:cBhvr>
                                        <p:cTn id="69" dur="500"/>
                                        <p:tgtEl>
                                          <p:spTgt spid="66"/>
                                        </p:tgtEl>
                                      </p:cBhvr>
                                    </p:animEffect>
                                  </p:childTnLst>
                                </p:cTn>
                              </p:par>
                              <p:par>
                                <p:cTn id="70" presetID="53" presetClass="entr" presetSubtype="16" fill="hold" nodeType="with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nodeType="with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par>
                                <p:cTn id="80" presetID="53" presetClass="entr" presetSubtype="16" fill="hold" nodeType="withEffect">
                                  <p:stCondLst>
                                    <p:cond delay="0"/>
                                  </p:stCondLst>
                                  <p:childTnLst>
                                    <p:set>
                                      <p:cBhvr>
                                        <p:cTn id="81" dur="1" fill="hold">
                                          <p:stCondLst>
                                            <p:cond delay="0"/>
                                          </p:stCondLst>
                                        </p:cTn>
                                        <p:tgtEl>
                                          <p:spTgt spid="69"/>
                                        </p:tgtEl>
                                        <p:attrNameLst>
                                          <p:attrName>style.visibility</p:attrName>
                                        </p:attrNameLst>
                                      </p:cBhvr>
                                      <p:to>
                                        <p:strVal val="visible"/>
                                      </p:to>
                                    </p:set>
                                    <p:anim calcmode="lin" valueType="num">
                                      <p:cBhvr>
                                        <p:cTn id="82" dur="500" fill="hold"/>
                                        <p:tgtEl>
                                          <p:spTgt spid="69"/>
                                        </p:tgtEl>
                                        <p:attrNameLst>
                                          <p:attrName>ppt_w</p:attrName>
                                        </p:attrNameLst>
                                      </p:cBhvr>
                                      <p:tavLst>
                                        <p:tav tm="0">
                                          <p:val>
                                            <p:fltVal val="0"/>
                                          </p:val>
                                        </p:tav>
                                        <p:tav tm="100000">
                                          <p:val>
                                            <p:strVal val="#ppt_w"/>
                                          </p:val>
                                        </p:tav>
                                      </p:tavLst>
                                    </p:anim>
                                    <p:anim calcmode="lin" valueType="num">
                                      <p:cBhvr>
                                        <p:cTn id="83" dur="500" fill="hold"/>
                                        <p:tgtEl>
                                          <p:spTgt spid="69"/>
                                        </p:tgtEl>
                                        <p:attrNameLst>
                                          <p:attrName>ppt_h</p:attrName>
                                        </p:attrNameLst>
                                      </p:cBhvr>
                                      <p:tavLst>
                                        <p:tav tm="0">
                                          <p:val>
                                            <p:fltVal val="0"/>
                                          </p:val>
                                        </p:tav>
                                        <p:tav tm="100000">
                                          <p:val>
                                            <p:strVal val="#ppt_h"/>
                                          </p:val>
                                        </p:tav>
                                      </p:tavLst>
                                    </p:anim>
                                    <p:animEffect transition="in" filter="fade">
                                      <p:cBhvr>
                                        <p:cTn id="84" dur="500"/>
                                        <p:tgtEl>
                                          <p:spTgt spid="69"/>
                                        </p:tgtEl>
                                      </p:cBhvr>
                                    </p:animEffect>
                                  </p:childTnLst>
                                </p:cTn>
                              </p:par>
                              <p:par>
                                <p:cTn id="85" presetID="53" presetClass="entr" presetSubtype="16" fill="hold" nodeType="withEffect">
                                  <p:stCondLst>
                                    <p:cond delay="0"/>
                                  </p:stCondLst>
                                  <p:childTnLst>
                                    <p:set>
                                      <p:cBhvr>
                                        <p:cTn id="86" dur="1" fill="hold">
                                          <p:stCondLst>
                                            <p:cond delay="0"/>
                                          </p:stCondLst>
                                        </p:cTn>
                                        <p:tgtEl>
                                          <p:spTgt spid="70"/>
                                        </p:tgtEl>
                                        <p:attrNameLst>
                                          <p:attrName>style.visibility</p:attrName>
                                        </p:attrNameLst>
                                      </p:cBhvr>
                                      <p:to>
                                        <p:strVal val="visible"/>
                                      </p:to>
                                    </p:set>
                                    <p:anim calcmode="lin" valueType="num">
                                      <p:cBhvr>
                                        <p:cTn id="87" dur="500" fill="hold"/>
                                        <p:tgtEl>
                                          <p:spTgt spid="70"/>
                                        </p:tgtEl>
                                        <p:attrNameLst>
                                          <p:attrName>ppt_w</p:attrName>
                                        </p:attrNameLst>
                                      </p:cBhvr>
                                      <p:tavLst>
                                        <p:tav tm="0">
                                          <p:val>
                                            <p:fltVal val="0"/>
                                          </p:val>
                                        </p:tav>
                                        <p:tav tm="100000">
                                          <p:val>
                                            <p:strVal val="#ppt_w"/>
                                          </p:val>
                                        </p:tav>
                                      </p:tavLst>
                                    </p:anim>
                                    <p:anim calcmode="lin" valueType="num">
                                      <p:cBhvr>
                                        <p:cTn id="88" dur="500" fill="hold"/>
                                        <p:tgtEl>
                                          <p:spTgt spid="70"/>
                                        </p:tgtEl>
                                        <p:attrNameLst>
                                          <p:attrName>ppt_h</p:attrName>
                                        </p:attrNameLst>
                                      </p:cBhvr>
                                      <p:tavLst>
                                        <p:tav tm="0">
                                          <p:val>
                                            <p:fltVal val="0"/>
                                          </p:val>
                                        </p:tav>
                                        <p:tav tm="100000">
                                          <p:val>
                                            <p:strVal val="#ppt_h"/>
                                          </p:val>
                                        </p:tav>
                                      </p:tavLst>
                                    </p:anim>
                                    <p:animEffect transition="in" filter="fade">
                                      <p:cBhvr>
                                        <p:cTn id="89" dur="500"/>
                                        <p:tgtEl>
                                          <p:spTgt spid="70"/>
                                        </p:tgtEl>
                                      </p:cBhvr>
                                    </p:animEffect>
                                  </p:childTnLst>
                                </p:cTn>
                              </p:par>
                              <p:par>
                                <p:cTn id="90" presetID="53" presetClass="entr" presetSubtype="16" fill="hold" nodeType="withEffect">
                                  <p:stCondLst>
                                    <p:cond delay="0"/>
                                  </p:stCondLst>
                                  <p:childTnLst>
                                    <p:set>
                                      <p:cBhvr>
                                        <p:cTn id="91" dur="1" fill="hold">
                                          <p:stCondLst>
                                            <p:cond delay="0"/>
                                          </p:stCondLst>
                                        </p:cTn>
                                        <p:tgtEl>
                                          <p:spTgt spid="71"/>
                                        </p:tgtEl>
                                        <p:attrNameLst>
                                          <p:attrName>style.visibility</p:attrName>
                                        </p:attrNameLst>
                                      </p:cBhvr>
                                      <p:to>
                                        <p:strVal val="visible"/>
                                      </p:to>
                                    </p:set>
                                    <p:anim calcmode="lin" valueType="num">
                                      <p:cBhvr>
                                        <p:cTn id="92" dur="500" fill="hold"/>
                                        <p:tgtEl>
                                          <p:spTgt spid="71"/>
                                        </p:tgtEl>
                                        <p:attrNameLst>
                                          <p:attrName>ppt_w</p:attrName>
                                        </p:attrNameLst>
                                      </p:cBhvr>
                                      <p:tavLst>
                                        <p:tav tm="0">
                                          <p:val>
                                            <p:fltVal val="0"/>
                                          </p:val>
                                        </p:tav>
                                        <p:tav tm="100000">
                                          <p:val>
                                            <p:strVal val="#ppt_w"/>
                                          </p:val>
                                        </p:tav>
                                      </p:tavLst>
                                    </p:anim>
                                    <p:anim calcmode="lin" valueType="num">
                                      <p:cBhvr>
                                        <p:cTn id="93" dur="500" fill="hold"/>
                                        <p:tgtEl>
                                          <p:spTgt spid="71"/>
                                        </p:tgtEl>
                                        <p:attrNameLst>
                                          <p:attrName>ppt_h</p:attrName>
                                        </p:attrNameLst>
                                      </p:cBhvr>
                                      <p:tavLst>
                                        <p:tav tm="0">
                                          <p:val>
                                            <p:fltVal val="0"/>
                                          </p:val>
                                        </p:tav>
                                        <p:tav tm="100000">
                                          <p:val>
                                            <p:strVal val="#ppt_h"/>
                                          </p:val>
                                        </p:tav>
                                      </p:tavLst>
                                    </p:anim>
                                    <p:animEffect transition="in" filter="fade">
                                      <p:cBhvr>
                                        <p:cTn id="94" dur="500"/>
                                        <p:tgtEl>
                                          <p:spTgt spid="71"/>
                                        </p:tgtEl>
                                      </p:cBhvr>
                                    </p:animEffect>
                                  </p:childTnLst>
                                </p:cTn>
                              </p:par>
                              <p:par>
                                <p:cTn id="95" presetID="53" presetClass="entr" presetSubtype="16" fill="hold" nodeType="withEffect">
                                  <p:stCondLst>
                                    <p:cond delay="0"/>
                                  </p:stCondLst>
                                  <p:childTnLst>
                                    <p:set>
                                      <p:cBhvr>
                                        <p:cTn id="96" dur="1" fill="hold">
                                          <p:stCondLst>
                                            <p:cond delay="0"/>
                                          </p:stCondLst>
                                        </p:cTn>
                                        <p:tgtEl>
                                          <p:spTgt spid="72"/>
                                        </p:tgtEl>
                                        <p:attrNameLst>
                                          <p:attrName>style.visibility</p:attrName>
                                        </p:attrNameLst>
                                      </p:cBhvr>
                                      <p:to>
                                        <p:strVal val="visible"/>
                                      </p:to>
                                    </p:set>
                                    <p:anim calcmode="lin" valueType="num">
                                      <p:cBhvr>
                                        <p:cTn id="97" dur="500" fill="hold"/>
                                        <p:tgtEl>
                                          <p:spTgt spid="72"/>
                                        </p:tgtEl>
                                        <p:attrNameLst>
                                          <p:attrName>ppt_w</p:attrName>
                                        </p:attrNameLst>
                                      </p:cBhvr>
                                      <p:tavLst>
                                        <p:tav tm="0">
                                          <p:val>
                                            <p:fltVal val="0"/>
                                          </p:val>
                                        </p:tav>
                                        <p:tav tm="100000">
                                          <p:val>
                                            <p:strVal val="#ppt_w"/>
                                          </p:val>
                                        </p:tav>
                                      </p:tavLst>
                                    </p:anim>
                                    <p:anim calcmode="lin" valueType="num">
                                      <p:cBhvr>
                                        <p:cTn id="98" dur="500" fill="hold"/>
                                        <p:tgtEl>
                                          <p:spTgt spid="72"/>
                                        </p:tgtEl>
                                        <p:attrNameLst>
                                          <p:attrName>ppt_h</p:attrName>
                                        </p:attrNameLst>
                                      </p:cBhvr>
                                      <p:tavLst>
                                        <p:tav tm="0">
                                          <p:val>
                                            <p:fltVal val="0"/>
                                          </p:val>
                                        </p:tav>
                                        <p:tav tm="100000">
                                          <p:val>
                                            <p:strVal val="#ppt_h"/>
                                          </p:val>
                                        </p:tav>
                                      </p:tavLst>
                                    </p:anim>
                                    <p:animEffect transition="in" filter="fade">
                                      <p:cBhvr>
                                        <p:cTn id="99" dur="500"/>
                                        <p:tgtEl>
                                          <p:spTgt spid="72"/>
                                        </p:tgtEl>
                                      </p:cBhvr>
                                    </p:animEffect>
                                  </p:childTnLst>
                                </p:cTn>
                              </p:par>
                              <p:par>
                                <p:cTn id="100" presetID="53" presetClass="entr" presetSubtype="16" fill="hold" nodeType="withEffect">
                                  <p:stCondLst>
                                    <p:cond delay="0"/>
                                  </p:stCondLst>
                                  <p:childTnLst>
                                    <p:set>
                                      <p:cBhvr>
                                        <p:cTn id="101" dur="1" fill="hold">
                                          <p:stCondLst>
                                            <p:cond delay="0"/>
                                          </p:stCondLst>
                                        </p:cTn>
                                        <p:tgtEl>
                                          <p:spTgt spid="73"/>
                                        </p:tgtEl>
                                        <p:attrNameLst>
                                          <p:attrName>style.visibility</p:attrName>
                                        </p:attrNameLst>
                                      </p:cBhvr>
                                      <p:to>
                                        <p:strVal val="visible"/>
                                      </p:to>
                                    </p:set>
                                    <p:anim calcmode="lin" valueType="num">
                                      <p:cBhvr>
                                        <p:cTn id="102" dur="500" fill="hold"/>
                                        <p:tgtEl>
                                          <p:spTgt spid="73"/>
                                        </p:tgtEl>
                                        <p:attrNameLst>
                                          <p:attrName>ppt_w</p:attrName>
                                        </p:attrNameLst>
                                      </p:cBhvr>
                                      <p:tavLst>
                                        <p:tav tm="0">
                                          <p:val>
                                            <p:fltVal val="0"/>
                                          </p:val>
                                        </p:tav>
                                        <p:tav tm="100000">
                                          <p:val>
                                            <p:strVal val="#ppt_w"/>
                                          </p:val>
                                        </p:tav>
                                      </p:tavLst>
                                    </p:anim>
                                    <p:anim calcmode="lin" valueType="num">
                                      <p:cBhvr>
                                        <p:cTn id="103" dur="500" fill="hold"/>
                                        <p:tgtEl>
                                          <p:spTgt spid="73"/>
                                        </p:tgtEl>
                                        <p:attrNameLst>
                                          <p:attrName>ppt_h</p:attrName>
                                        </p:attrNameLst>
                                      </p:cBhvr>
                                      <p:tavLst>
                                        <p:tav tm="0">
                                          <p:val>
                                            <p:fltVal val="0"/>
                                          </p:val>
                                        </p:tav>
                                        <p:tav tm="100000">
                                          <p:val>
                                            <p:strVal val="#ppt_h"/>
                                          </p:val>
                                        </p:tav>
                                      </p:tavLst>
                                    </p:anim>
                                    <p:animEffect transition="in" filter="fade">
                                      <p:cBhvr>
                                        <p:cTn id="104" dur="500"/>
                                        <p:tgtEl>
                                          <p:spTgt spid="73"/>
                                        </p:tgtEl>
                                      </p:cBhvr>
                                    </p:animEffect>
                                  </p:childTnLst>
                                </p:cTn>
                              </p:par>
                              <p:par>
                                <p:cTn id="105" presetID="53" presetClass="entr" presetSubtype="16" fill="hold" nodeType="with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500" fill="hold"/>
                                        <p:tgtEl>
                                          <p:spTgt spid="74"/>
                                        </p:tgtEl>
                                        <p:attrNameLst>
                                          <p:attrName>ppt_w</p:attrName>
                                        </p:attrNameLst>
                                      </p:cBhvr>
                                      <p:tavLst>
                                        <p:tav tm="0">
                                          <p:val>
                                            <p:fltVal val="0"/>
                                          </p:val>
                                        </p:tav>
                                        <p:tav tm="100000">
                                          <p:val>
                                            <p:strVal val="#ppt_w"/>
                                          </p:val>
                                        </p:tav>
                                      </p:tavLst>
                                    </p:anim>
                                    <p:anim calcmode="lin" valueType="num">
                                      <p:cBhvr>
                                        <p:cTn id="108" dur="500" fill="hold"/>
                                        <p:tgtEl>
                                          <p:spTgt spid="74"/>
                                        </p:tgtEl>
                                        <p:attrNameLst>
                                          <p:attrName>ppt_h</p:attrName>
                                        </p:attrNameLst>
                                      </p:cBhvr>
                                      <p:tavLst>
                                        <p:tav tm="0">
                                          <p:val>
                                            <p:fltVal val="0"/>
                                          </p:val>
                                        </p:tav>
                                        <p:tav tm="100000">
                                          <p:val>
                                            <p:strVal val="#ppt_h"/>
                                          </p:val>
                                        </p:tav>
                                      </p:tavLst>
                                    </p:anim>
                                    <p:animEffect transition="in" filter="fade">
                                      <p:cBhvr>
                                        <p:cTn id="109" dur="500"/>
                                        <p:tgtEl>
                                          <p:spTgt spid="74"/>
                                        </p:tgtEl>
                                      </p:cBhvr>
                                    </p:animEffect>
                                  </p:childTnLst>
                                </p:cTn>
                              </p:par>
                              <p:par>
                                <p:cTn id="110" presetID="53" presetClass="entr" presetSubtype="16" fill="hold" nodeType="withEffect">
                                  <p:stCondLst>
                                    <p:cond delay="0"/>
                                  </p:stCondLst>
                                  <p:childTnLst>
                                    <p:set>
                                      <p:cBhvr>
                                        <p:cTn id="111" dur="1" fill="hold">
                                          <p:stCondLst>
                                            <p:cond delay="0"/>
                                          </p:stCondLst>
                                        </p:cTn>
                                        <p:tgtEl>
                                          <p:spTgt spid="75"/>
                                        </p:tgtEl>
                                        <p:attrNameLst>
                                          <p:attrName>style.visibility</p:attrName>
                                        </p:attrNameLst>
                                      </p:cBhvr>
                                      <p:to>
                                        <p:strVal val="visible"/>
                                      </p:to>
                                    </p:set>
                                    <p:anim calcmode="lin" valueType="num">
                                      <p:cBhvr>
                                        <p:cTn id="112" dur="500" fill="hold"/>
                                        <p:tgtEl>
                                          <p:spTgt spid="75"/>
                                        </p:tgtEl>
                                        <p:attrNameLst>
                                          <p:attrName>ppt_w</p:attrName>
                                        </p:attrNameLst>
                                      </p:cBhvr>
                                      <p:tavLst>
                                        <p:tav tm="0">
                                          <p:val>
                                            <p:fltVal val="0"/>
                                          </p:val>
                                        </p:tav>
                                        <p:tav tm="100000">
                                          <p:val>
                                            <p:strVal val="#ppt_w"/>
                                          </p:val>
                                        </p:tav>
                                      </p:tavLst>
                                    </p:anim>
                                    <p:anim calcmode="lin" valueType="num">
                                      <p:cBhvr>
                                        <p:cTn id="113" dur="500" fill="hold"/>
                                        <p:tgtEl>
                                          <p:spTgt spid="75"/>
                                        </p:tgtEl>
                                        <p:attrNameLst>
                                          <p:attrName>ppt_h</p:attrName>
                                        </p:attrNameLst>
                                      </p:cBhvr>
                                      <p:tavLst>
                                        <p:tav tm="0">
                                          <p:val>
                                            <p:fltVal val="0"/>
                                          </p:val>
                                        </p:tav>
                                        <p:tav tm="100000">
                                          <p:val>
                                            <p:strVal val="#ppt_h"/>
                                          </p:val>
                                        </p:tav>
                                      </p:tavLst>
                                    </p:anim>
                                    <p:animEffect transition="in" filter="fade">
                                      <p:cBhvr>
                                        <p:cTn id="114" dur="500"/>
                                        <p:tgtEl>
                                          <p:spTgt spid="75"/>
                                        </p:tgtEl>
                                      </p:cBhvr>
                                    </p:animEffect>
                                  </p:childTnLst>
                                </p:cTn>
                              </p:par>
                              <p:par>
                                <p:cTn id="115" presetID="53" presetClass="entr" presetSubtype="16" fill="hold" nodeType="withEffect">
                                  <p:stCondLst>
                                    <p:cond delay="0"/>
                                  </p:stCondLst>
                                  <p:childTnLst>
                                    <p:set>
                                      <p:cBhvr>
                                        <p:cTn id="116" dur="1" fill="hold">
                                          <p:stCondLst>
                                            <p:cond delay="0"/>
                                          </p:stCondLst>
                                        </p:cTn>
                                        <p:tgtEl>
                                          <p:spTgt spid="76"/>
                                        </p:tgtEl>
                                        <p:attrNameLst>
                                          <p:attrName>style.visibility</p:attrName>
                                        </p:attrNameLst>
                                      </p:cBhvr>
                                      <p:to>
                                        <p:strVal val="visible"/>
                                      </p:to>
                                    </p:set>
                                    <p:anim calcmode="lin" valueType="num">
                                      <p:cBhvr>
                                        <p:cTn id="117" dur="500" fill="hold"/>
                                        <p:tgtEl>
                                          <p:spTgt spid="76"/>
                                        </p:tgtEl>
                                        <p:attrNameLst>
                                          <p:attrName>ppt_w</p:attrName>
                                        </p:attrNameLst>
                                      </p:cBhvr>
                                      <p:tavLst>
                                        <p:tav tm="0">
                                          <p:val>
                                            <p:fltVal val="0"/>
                                          </p:val>
                                        </p:tav>
                                        <p:tav tm="100000">
                                          <p:val>
                                            <p:strVal val="#ppt_w"/>
                                          </p:val>
                                        </p:tav>
                                      </p:tavLst>
                                    </p:anim>
                                    <p:anim calcmode="lin" valueType="num">
                                      <p:cBhvr>
                                        <p:cTn id="118" dur="500" fill="hold"/>
                                        <p:tgtEl>
                                          <p:spTgt spid="76"/>
                                        </p:tgtEl>
                                        <p:attrNameLst>
                                          <p:attrName>ppt_h</p:attrName>
                                        </p:attrNameLst>
                                      </p:cBhvr>
                                      <p:tavLst>
                                        <p:tav tm="0">
                                          <p:val>
                                            <p:fltVal val="0"/>
                                          </p:val>
                                        </p:tav>
                                        <p:tav tm="100000">
                                          <p:val>
                                            <p:strVal val="#ppt_h"/>
                                          </p:val>
                                        </p:tav>
                                      </p:tavLst>
                                    </p:anim>
                                    <p:animEffect transition="in" filter="fade">
                                      <p:cBhvr>
                                        <p:cTn id="119" dur="500"/>
                                        <p:tgtEl>
                                          <p:spTgt spid="76"/>
                                        </p:tgtEl>
                                      </p:cBhvr>
                                    </p:animEffect>
                                  </p:childTnLst>
                                </p:cTn>
                              </p:par>
                            </p:childTnLst>
                          </p:cTn>
                        </p:par>
                        <p:par>
                          <p:cTn id="120" fill="hold">
                            <p:stCondLst>
                              <p:cond delay="1000"/>
                            </p:stCondLst>
                            <p:childTnLst>
                              <p:par>
                                <p:cTn id="121" presetID="12" presetClass="entr" presetSubtype="4" fill="hold" grpId="0" nodeType="afterEffect">
                                  <p:stCondLst>
                                    <p:cond delay="0"/>
                                  </p:stCondLst>
                                  <p:childTnLst>
                                    <p:set>
                                      <p:cBhvr>
                                        <p:cTn id="122" dur="1" fill="hold">
                                          <p:stCondLst>
                                            <p:cond delay="0"/>
                                          </p:stCondLst>
                                        </p:cTn>
                                        <p:tgtEl>
                                          <p:spTgt spid="37"/>
                                        </p:tgtEl>
                                        <p:attrNameLst>
                                          <p:attrName>style.visibility</p:attrName>
                                        </p:attrNameLst>
                                      </p:cBhvr>
                                      <p:to>
                                        <p:strVal val="visible"/>
                                      </p:to>
                                    </p:set>
                                    <p:anim calcmode="lin" valueType="num">
                                      <p:cBhvr additive="base">
                                        <p:cTn id="123" dur="500"/>
                                        <p:tgtEl>
                                          <p:spTgt spid="37"/>
                                        </p:tgtEl>
                                        <p:attrNameLst>
                                          <p:attrName>ppt_y</p:attrName>
                                        </p:attrNameLst>
                                      </p:cBhvr>
                                      <p:tavLst>
                                        <p:tav tm="0">
                                          <p:val>
                                            <p:strVal val="#ppt_y+#ppt_h*1.125000"/>
                                          </p:val>
                                        </p:tav>
                                        <p:tav tm="100000">
                                          <p:val>
                                            <p:strVal val="#ppt_y"/>
                                          </p:val>
                                        </p:tav>
                                      </p:tavLst>
                                    </p:anim>
                                    <p:animEffect transition="in" filter="wipe(up)">
                                      <p:cBhvr>
                                        <p:cTn id="12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zh-CN" altLang="en-US"/>
          </a:p>
        </p:txBody>
      </p:sp>
      <p:pic>
        <p:nvPicPr>
          <p:cNvPr id="3" name="Рисунок 2"/>
          <p:cNvPicPr>
            <a:picLocks noChangeAspect="1"/>
          </p:cNvPicPr>
          <p:nvPr/>
        </p:nvPicPr>
        <p:blipFill>
          <a:blip r:embed="rId2"/>
          <a:stretch>
            <a:fillRect/>
          </a:stretch>
        </p:blipFill>
        <p:spPr>
          <a:xfrm>
            <a:off x="0" y="0"/>
            <a:ext cx="12192000" cy="6857999"/>
          </a:xfrm>
          <a:prstGeom prst="rect">
            <a:avLst/>
          </a:prstGeom>
        </p:spPr>
      </p:pic>
      <p:pic>
        <p:nvPicPr>
          <p:cNvPr id="4" name="Рисунок 3"/>
          <p:cNvPicPr>
            <a:picLocks noChangeAspect="1"/>
          </p:cNvPicPr>
          <p:nvPr/>
        </p:nvPicPr>
        <p:blipFill>
          <a:blip r:embed="rId3"/>
          <a:stretch>
            <a:fillRect/>
          </a:stretch>
        </p:blipFill>
        <p:spPr>
          <a:xfrm>
            <a:off x="0" y="1084798"/>
            <a:ext cx="12192000" cy="2535936"/>
          </a:xfrm>
          <a:prstGeom prst="rect">
            <a:avLst/>
          </a:prstGeom>
        </p:spPr>
      </p:pic>
      <p:pic>
        <p:nvPicPr>
          <p:cNvPr id="5" name="Рисунок 4"/>
          <p:cNvPicPr>
            <a:picLocks noChangeAspect="1"/>
          </p:cNvPicPr>
          <p:nvPr/>
        </p:nvPicPr>
        <p:blipFill>
          <a:blip r:embed="rId4"/>
          <a:stretch>
            <a:fillRect/>
          </a:stretch>
        </p:blipFill>
        <p:spPr>
          <a:xfrm>
            <a:off x="0" y="3741470"/>
            <a:ext cx="12192000" cy="3156774"/>
          </a:xfrm>
          <a:prstGeom prst="rect">
            <a:avLst/>
          </a:prstGeom>
        </p:spPr>
      </p:pic>
      <p:pic>
        <p:nvPicPr>
          <p:cNvPr id="6" name="Рисунок 5"/>
          <p:cNvPicPr>
            <a:picLocks noChangeAspect="1"/>
          </p:cNvPicPr>
          <p:nvPr/>
        </p:nvPicPr>
        <p:blipFill>
          <a:blip r:embed="rId5"/>
          <a:stretch>
            <a:fillRect/>
          </a:stretch>
        </p:blipFill>
        <p:spPr>
          <a:xfrm>
            <a:off x="2588486" y="5815493"/>
            <a:ext cx="1060796" cy="1042506"/>
          </a:xfrm>
          <a:prstGeom prst="rect">
            <a:avLst/>
          </a:prstGeom>
        </p:spPr>
      </p:pic>
      <p:pic>
        <p:nvPicPr>
          <p:cNvPr id="7" name="Рисунок 6"/>
          <p:cNvPicPr>
            <a:picLocks noChangeAspect="1"/>
          </p:cNvPicPr>
          <p:nvPr/>
        </p:nvPicPr>
        <p:blipFill>
          <a:blip r:embed="rId6"/>
          <a:stretch>
            <a:fillRect/>
          </a:stretch>
        </p:blipFill>
        <p:spPr>
          <a:xfrm>
            <a:off x="9411830" y="5510069"/>
            <a:ext cx="896190" cy="938865"/>
          </a:xfrm>
          <a:prstGeom prst="rect">
            <a:avLst/>
          </a:prstGeom>
        </p:spPr>
      </p:pic>
      <p:pic>
        <p:nvPicPr>
          <p:cNvPr id="8" name="Рисунок 7"/>
          <p:cNvPicPr>
            <a:picLocks noChangeAspect="1"/>
          </p:cNvPicPr>
          <p:nvPr/>
        </p:nvPicPr>
        <p:blipFill>
          <a:blip r:embed="rId6"/>
          <a:stretch>
            <a:fillRect/>
          </a:stretch>
        </p:blipFill>
        <p:spPr>
          <a:xfrm>
            <a:off x="1033375" y="5346060"/>
            <a:ext cx="896190" cy="938865"/>
          </a:xfrm>
          <a:prstGeom prst="rect">
            <a:avLst/>
          </a:prstGeom>
        </p:spPr>
      </p:pic>
      <p:pic>
        <p:nvPicPr>
          <p:cNvPr id="9" name="Рисунок 8"/>
          <p:cNvPicPr>
            <a:picLocks noChangeAspect="1"/>
          </p:cNvPicPr>
          <p:nvPr/>
        </p:nvPicPr>
        <p:blipFill>
          <a:blip r:embed="rId7"/>
          <a:stretch>
            <a:fillRect/>
          </a:stretch>
        </p:blipFill>
        <p:spPr>
          <a:xfrm>
            <a:off x="8552591" y="5760026"/>
            <a:ext cx="615749" cy="688908"/>
          </a:xfrm>
          <a:prstGeom prst="rect">
            <a:avLst/>
          </a:prstGeom>
        </p:spPr>
      </p:pic>
      <p:pic>
        <p:nvPicPr>
          <p:cNvPr id="10" name="Рисунок 9"/>
          <p:cNvPicPr>
            <a:picLocks noChangeAspect="1"/>
          </p:cNvPicPr>
          <p:nvPr/>
        </p:nvPicPr>
        <p:blipFill>
          <a:blip r:embed="rId8"/>
          <a:stretch>
            <a:fillRect/>
          </a:stretch>
        </p:blipFill>
        <p:spPr>
          <a:xfrm>
            <a:off x="3649282" y="6004485"/>
            <a:ext cx="835224" cy="664522"/>
          </a:xfrm>
          <a:prstGeom prst="rect">
            <a:avLst/>
          </a:prstGeom>
        </p:spPr>
      </p:pic>
      <p:pic>
        <p:nvPicPr>
          <p:cNvPr id="11" name="Рисунок 10"/>
          <p:cNvPicPr>
            <a:picLocks noChangeAspect="1"/>
          </p:cNvPicPr>
          <p:nvPr/>
        </p:nvPicPr>
        <p:blipFill>
          <a:blip r:embed="rId9"/>
          <a:stretch>
            <a:fillRect/>
          </a:stretch>
        </p:blipFill>
        <p:spPr>
          <a:xfrm>
            <a:off x="10756981" y="5815492"/>
            <a:ext cx="701101" cy="634039"/>
          </a:xfrm>
          <a:prstGeom prst="rect">
            <a:avLst/>
          </a:prstGeom>
        </p:spPr>
      </p:pic>
      <p:pic>
        <p:nvPicPr>
          <p:cNvPr id="12" name="Рисунок 11"/>
          <p:cNvPicPr>
            <a:picLocks noChangeAspect="1"/>
          </p:cNvPicPr>
          <p:nvPr/>
        </p:nvPicPr>
        <p:blipFill>
          <a:blip r:embed="rId10"/>
          <a:stretch>
            <a:fillRect/>
          </a:stretch>
        </p:blipFill>
        <p:spPr>
          <a:xfrm>
            <a:off x="11352560" y="5702705"/>
            <a:ext cx="944962" cy="859611"/>
          </a:xfrm>
          <a:prstGeom prst="rect">
            <a:avLst/>
          </a:prstGeom>
        </p:spPr>
      </p:pic>
      <p:pic>
        <p:nvPicPr>
          <p:cNvPr id="13" name="Рисунок 12"/>
          <p:cNvPicPr>
            <a:picLocks noChangeAspect="1"/>
          </p:cNvPicPr>
          <p:nvPr/>
        </p:nvPicPr>
        <p:blipFill>
          <a:blip r:embed="rId11"/>
          <a:stretch>
            <a:fillRect/>
          </a:stretch>
        </p:blipFill>
        <p:spPr>
          <a:xfrm>
            <a:off x="8038375" y="6147752"/>
            <a:ext cx="432854" cy="414564"/>
          </a:xfrm>
          <a:prstGeom prst="rect">
            <a:avLst/>
          </a:prstGeom>
        </p:spPr>
      </p:pic>
      <p:pic>
        <p:nvPicPr>
          <p:cNvPr id="14" name="Рисунок 13"/>
          <p:cNvPicPr>
            <a:picLocks noChangeAspect="1"/>
          </p:cNvPicPr>
          <p:nvPr/>
        </p:nvPicPr>
        <p:blipFill>
          <a:blip r:embed="rId12"/>
          <a:stretch>
            <a:fillRect/>
          </a:stretch>
        </p:blipFill>
        <p:spPr>
          <a:xfrm>
            <a:off x="4553453" y="5979501"/>
            <a:ext cx="536494" cy="573074"/>
          </a:xfrm>
          <a:prstGeom prst="rect">
            <a:avLst/>
          </a:prstGeom>
        </p:spPr>
      </p:pic>
      <p:pic>
        <p:nvPicPr>
          <p:cNvPr id="15" name="Рисунок 14"/>
          <p:cNvPicPr>
            <a:picLocks noChangeAspect="1"/>
          </p:cNvPicPr>
          <p:nvPr/>
        </p:nvPicPr>
        <p:blipFill>
          <a:blip r:embed="rId12"/>
          <a:stretch>
            <a:fillRect/>
          </a:stretch>
        </p:blipFill>
        <p:spPr>
          <a:xfrm>
            <a:off x="10443841" y="5932850"/>
            <a:ext cx="536494" cy="573074"/>
          </a:xfrm>
          <a:prstGeom prst="rect">
            <a:avLst/>
          </a:prstGeom>
        </p:spPr>
      </p:pic>
      <p:pic>
        <p:nvPicPr>
          <p:cNvPr id="16" name="图片 1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75409" y="6104480"/>
            <a:ext cx="530353" cy="640081"/>
          </a:xfrm>
          <a:prstGeom prst="rect">
            <a:avLst/>
          </a:prstGeom>
        </p:spPr>
      </p:pic>
      <p:sp>
        <p:nvSpPr>
          <p:cNvPr id="17" name="Прямоугольник 16"/>
          <p:cNvSpPr/>
          <p:nvPr/>
        </p:nvSpPr>
        <p:spPr>
          <a:xfrm>
            <a:off x="467833" y="365125"/>
            <a:ext cx="10990249" cy="5016758"/>
          </a:xfrm>
          <a:prstGeom prst="rect">
            <a:avLst/>
          </a:prstGeom>
        </p:spPr>
        <p:txBody>
          <a:bodyPr wrap="square">
            <a:spAutoFit/>
          </a:bodyPr>
          <a:lstStyle/>
          <a:p>
            <a:r>
              <a:rPr lang="zh-CN" altLang="en-US" sz="3200" dirty="0">
                <a:solidFill>
                  <a:schemeClr val="accent5">
                    <a:lumMod val="75000"/>
                  </a:schemeClr>
                </a:solidFill>
              </a:rPr>
              <a:t>直译法（</a:t>
            </a:r>
            <a:r>
              <a:rPr lang="en-US" altLang="zh-CN" sz="3200" dirty="0" err="1">
                <a:solidFill>
                  <a:schemeClr val="accent5">
                    <a:lumMod val="75000"/>
                  </a:schemeClr>
                </a:solidFill>
                <a:latin typeface="Times New Roman" panose="02020603050405020304" pitchFamily="18" charset="0"/>
                <a:cs typeface="Times New Roman" panose="02020603050405020304" pitchFamily="18" charset="0"/>
              </a:rPr>
              <a:t>буквальный</a:t>
            </a:r>
            <a:r>
              <a:rPr lang="en-US" altLang="zh-CN" sz="3200" dirty="0">
                <a:solidFill>
                  <a:schemeClr val="accent5">
                    <a:lumMod val="75000"/>
                  </a:schemeClr>
                </a:solidFill>
                <a:latin typeface="Times New Roman" panose="02020603050405020304" pitchFamily="18" charset="0"/>
                <a:cs typeface="Times New Roman" panose="02020603050405020304" pitchFamily="18" charset="0"/>
              </a:rPr>
              <a:t> </a:t>
            </a:r>
            <a:r>
              <a:rPr lang="en-US" altLang="zh-CN" sz="3200" dirty="0" err="1">
                <a:solidFill>
                  <a:schemeClr val="accent5">
                    <a:lumMod val="75000"/>
                  </a:schemeClr>
                </a:solidFill>
                <a:latin typeface="Times New Roman" panose="02020603050405020304" pitchFamily="18" charset="0"/>
                <a:cs typeface="Times New Roman" panose="02020603050405020304" pitchFamily="18" charset="0"/>
              </a:rPr>
              <a:t>перевод</a:t>
            </a:r>
            <a:r>
              <a:rPr lang="zh-CN" altLang="en-US" sz="3200" dirty="0">
                <a:solidFill>
                  <a:schemeClr val="accent5">
                    <a:lumMod val="75000"/>
                  </a:schemeClr>
                </a:solidFill>
              </a:rPr>
              <a:t>）又称复制法（</a:t>
            </a:r>
            <a:r>
              <a:rPr lang="en-US" altLang="zh-CN" sz="3200" dirty="0" err="1">
                <a:solidFill>
                  <a:schemeClr val="accent5">
                    <a:lumMod val="75000"/>
                  </a:schemeClr>
                </a:solidFill>
                <a:latin typeface="Times New Roman" panose="02020603050405020304" pitchFamily="18" charset="0"/>
                <a:cs typeface="Times New Roman" panose="02020603050405020304" pitchFamily="18" charset="0"/>
              </a:rPr>
              <a:t>копирование</a:t>
            </a:r>
            <a:r>
              <a:rPr lang="zh-CN" altLang="en-US" sz="3200" dirty="0">
                <a:solidFill>
                  <a:schemeClr val="accent5">
                    <a:lumMod val="75000"/>
                  </a:schemeClr>
                </a:solidFill>
              </a:rPr>
              <a:t>），是指用译语词汇单位直接复制源语词语所言形象的译法。</a:t>
            </a:r>
            <a:r>
              <a:rPr lang="zh-CN" altLang="en-US" sz="3200" dirty="0" smtClean="0">
                <a:solidFill>
                  <a:schemeClr val="accent5">
                    <a:lumMod val="75000"/>
                  </a:schemeClr>
                </a:solidFill>
              </a:rPr>
              <a:t>当哈萨克语与俄</a:t>
            </a:r>
            <a:r>
              <a:rPr lang="zh-CN" altLang="en-US" sz="3200" dirty="0">
                <a:solidFill>
                  <a:schemeClr val="accent5">
                    <a:lumMod val="75000"/>
                  </a:schemeClr>
                </a:solidFill>
              </a:rPr>
              <a:t>语中既没有所译汉语成语的等值词，也没有可以借用的成语时，如果译者认为，该汉语成语的内都形式合乎逻辑，能为译文读者所理解时，可以将其一字不漏地”复制”</a:t>
            </a:r>
            <a:r>
              <a:rPr lang="zh-CN" altLang="en-US" sz="3200" dirty="0" smtClean="0">
                <a:solidFill>
                  <a:schemeClr val="accent5">
                    <a:lumMod val="75000"/>
                  </a:schemeClr>
                </a:solidFill>
              </a:rPr>
              <a:t>成哈萨克语与俄</a:t>
            </a:r>
            <a:r>
              <a:rPr lang="zh-CN" altLang="en-US" sz="3200" dirty="0">
                <a:solidFill>
                  <a:schemeClr val="accent5">
                    <a:lumMod val="75000"/>
                  </a:schemeClr>
                </a:solidFill>
              </a:rPr>
              <a:t>语表达。</a:t>
            </a:r>
          </a:p>
          <a:p>
            <a:r>
              <a:rPr lang="zh-CN" altLang="en-US" sz="3200" dirty="0">
                <a:solidFill>
                  <a:schemeClr val="accent5">
                    <a:lumMod val="75000"/>
                  </a:schemeClr>
                </a:solidFill>
              </a:rPr>
              <a:t>直译法的优点是：可以最大限度地保留所译作品的原汁原味，尤其是形象性，使译文生动，并能丰富译语的表达手段。采用此法的基础是两种语言使用者在思维、认知方面的共性程度达到交流具体思想时不存在难以逾越的障碍。</a:t>
            </a:r>
          </a:p>
        </p:txBody>
      </p:sp>
    </p:spTree>
    <p:extLst>
      <p:ext uri="{BB962C8B-B14F-4D97-AF65-F5344CB8AC3E}">
        <p14:creationId xmlns:p14="http://schemas.microsoft.com/office/powerpoint/2010/main" val="4078781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300" fill="hold"/>
                                        <p:tgtEl>
                                          <p:spTgt spid="16"/>
                                        </p:tgtEl>
                                        <p:attrNameLst>
                                          <p:attrName>ppt_w</p:attrName>
                                        </p:attrNameLst>
                                      </p:cBhvr>
                                      <p:tavLst>
                                        <p:tav tm="0">
                                          <p:val>
                                            <p:fltVal val="0"/>
                                          </p:val>
                                        </p:tav>
                                        <p:tav tm="100000">
                                          <p:val>
                                            <p:strVal val="#ppt_w"/>
                                          </p:val>
                                        </p:tav>
                                      </p:tavLst>
                                    </p:anim>
                                    <p:anim calcmode="lin" valueType="num">
                                      <p:cBhvr>
                                        <p:cTn id="8" dur="300" fill="hold"/>
                                        <p:tgtEl>
                                          <p:spTgt spid="16"/>
                                        </p:tgtEl>
                                        <p:attrNameLst>
                                          <p:attrName>ppt_h</p:attrName>
                                        </p:attrNameLst>
                                      </p:cBhvr>
                                      <p:tavLst>
                                        <p:tav tm="0">
                                          <p:val>
                                            <p:fltVal val="0"/>
                                          </p:val>
                                        </p:tav>
                                        <p:tav tm="100000">
                                          <p:val>
                                            <p:strVal val="#ppt_h"/>
                                          </p:val>
                                        </p:tav>
                                      </p:tavLst>
                                    </p:anim>
                                    <p:animEffect transition="in" filter="fade">
                                      <p:cBhvr>
                                        <p:cTn id="9"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0"/>
            <a:ext cx="12192000" cy="6857999"/>
          </a:xfrm>
          <a:prstGeom prst="rect">
            <a:avLst/>
          </a:prstGeom>
        </p:spPr>
      </p:pic>
      <p:sp>
        <p:nvSpPr>
          <p:cNvPr id="2" name="Заголовок 1"/>
          <p:cNvSpPr>
            <a:spLocks noGrp="1"/>
          </p:cNvSpPr>
          <p:nvPr>
            <p:ph type="title"/>
          </p:nvPr>
        </p:nvSpPr>
        <p:spPr>
          <a:xfrm rot="10800000" flipV="1">
            <a:off x="2636874" y="0"/>
            <a:ext cx="9555126" cy="5890437"/>
          </a:xfrm>
        </p:spPr>
        <p:txBody>
          <a:bodyPr>
            <a:normAutofit fontScale="90000"/>
          </a:bodyPr>
          <a:lstStyle/>
          <a:p>
            <a:r>
              <a:rPr lang="en-US" altLang="zh-CN" sz="2700" dirty="0" smtClean="0"/>
              <a:t/>
            </a:r>
            <a:br>
              <a:rPr lang="en-US" altLang="zh-CN" sz="2700" dirty="0" smtClean="0"/>
            </a:br>
            <a:r>
              <a:rPr lang="en-US" altLang="zh-CN" sz="2700" dirty="0"/>
              <a:t/>
            </a:r>
            <a:br>
              <a:rPr lang="en-US" altLang="zh-CN" sz="2700" dirty="0"/>
            </a:br>
            <a:r>
              <a:rPr lang="en-US" altLang="zh-CN" sz="2700" dirty="0" smtClean="0"/>
              <a:t/>
            </a:r>
            <a:br>
              <a:rPr lang="en-US" altLang="zh-CN" sz="2700" dirty="0" smtClean="0"/>
            </a:br>
            <a:r>
              <a:rPr lang="en-US" altLang="zh-CN" sz="2700" dirty="0" smtClean="0"/>
              <a:t/>
            </a:r>
            <a:br>
              <a:rPr lang="en-US" altLang="zh-CN" sz="2700" dirty="0" smtClean="0"/>
            </a:br>
            <a:r>
              <a:rPr lang="en-US" altLang="zh-CN" sz="4000" dirty="0" smtClean="0">
                <a:solidFill>
                  <a:schemeClr val="accent5">
                    <a:lumMod val="75000"/>
                  </a:schemeClr>
                </a:solidFill>
              </a:rPr>
              <a:t>[</a:t>
            </a:r>
            <a:r>
              <a:rPr lang="zh-CN" altLang="en-US" sz="4000" b="1" dirty="0">
                <a:solidFill>
                  <a:schemeClr val="accent5">
                    <a:lumMod val="75000"/>
                  </a:schemeClr>
                </a:solidFill>
              </a:rPr>
              <a:t>他现在</a:t>
            </a:r>
            <a:r>
              <a:rPr lang="en-US" altLang="zh-CN" sz="4000" b="1" dirty="0">
                <a:solidFill>
                  <a:schemeClr val="accent5">
                    <a:lumMod val="75000"/>
                  </a:schemeClr>
                </a:solidFill>
              </a:rPr>
              <a:t>]</a:t>
            </a:r>
            <a:r>
              <a:rPr lang="zh-CN" altLang="en-US" sz="4000" b="1" dirty="0">
                <a:solidFill>
                  <a:schemeClr val="accent5">
                    <a:lumMod val="75000"/>
                  </a:schemeClr>
                </a:solidFill>
              </a:rPr>
              <a:t>真正体会到“如坐针毡”是什么滋味。尖尖的屁股坐累了，在椅面上挪来去。</a:t>
            </a:r>
            <a:r>
              <a:rPr lang="en-US" altLang="zh-CN" sz="4000" b="1" dirty="0">
                <a:solidFill>
                  <a:schemeClr val="accent5">
                    <a:lumMod val="75000"/>
                  </a:schemeClr>
                </a:solidFill>
              </a:rPr>
              <a:t>(“</a:t>
            </a:r>
            <a:r>
              <a:rPr lang="zh-CN" altLang="en-US" sz="4000" b="1" dirty="0">
                <a:solidFill>
                  <a:schemeClr val="accent5">
                    <a:lumMod val="75000"/>
                  </a:schemeClr>
                </a:solidFill>
              </a:rPr>
              <a:t>啊</a:t>
            </a:r>
            <a:r>
              <a:rPr lang="zh-CN" altLang="en-US" sz="4000" b="1" dirty="0" smtClean="0">
                <a:solidFill>
                  <a:schemeClr val="accent5">
                    <a:lumMod val="75000"/>
                  </a:schemeClr>
                </a:solidFill>
              </a:rPr>
              <a:t>”）</a:t>
            </a:r>
            <a:r>
              <a:rPr lang="zh-CN" altLang="en-US" sz="4000" dirty="0">
                <a:solidFill>
                  <a:schemeClr val="accent5">
                    <a:lumMod val="75000"/>
                  </a:schemeClr>
                </a:solidFill>
              </a:rPr>
              <a:t/>
            </a:r>
            <a:br>
              <a:rPr lang="zh-CN" altLang="en-US" sz="4000" dirty="0">
                <a:solidFill>
                  <a:schemeClr val="accent5">
                    <a:lumMod val="75000"/>
                  </a:schemeClr>
                </a:solidFill>
              </a:rPr>
            </a:br>
            <a:r>
              <a:rPr lang="kk-KZ" altLang="zh-CN" sz="4000" dirty="0">
                <a:solidFill>
                  <a:schemeClr val="accent5">
                    <a:lumMod val="75000"/>
                  </a:schemeClr>
                </a:solidFill>
                <a:latin typeface="Times New Roman" panose="02020603050405020304" pitchFamily="18" charset="0"/>
                <a:cs typeface="Times New Roman" panose="02020603050405020304" pitchFamily="18" charset="0"/>
              </a:rPr>
              <a:t>Теперь он по-настоящему понял смысл выражения «сидеть на иголках». «...» весь извертелся, его тощий зад то и дело ерзал по сиденью стула.</a:t>
            </a:r>
            <a:br>
              <a:rPr lang="kk-KZ" altLang="zh-CN" sz="4000" dirty="0">
                <a:solidFill>
                  <a:schemeClr val="accent5">
                    <a:lumMod val="75000"/>
                  </a:schemeClr>
                </a:solidFill>
                <a:latin typeface="Times New Roman" panose="02020603050405020304" pitchFamily="18" charset="0"/>
                <a:cs typeface="Times New Roman" panose="02020603050405020304" pitchFamily="18" charset="0"/>
              </a:rPr>
            </a:br>
            <a:r>
              <a:rPr lang="kk-KZ" altLang="zh-CN" sz="4000" dirty="0">
                <a:solidFill>
                  <a:schemeClr val="accent5">
                    <a:lumMod val="75000"/>
                  </a:schemeClr>
                </a:solidFill>
                <a:latin typeface="Times New Roman" panose="02020603050405020304" pitchFamily="18" charset="0"/>
                <a:cs typeface="Times New Roman" panose="02020603050405020304" pitchFamily="18" charset="0"/>
              </a:rPr>
              <a:t>Енді ол «инелерге отыр» деген сөздің мағынасын түсінді.  «...» бәрі бұралып, терісі қайтадан оралды, содан кейін орындыққа отырды.</a:t>
            </a:r>
            <a:br>
              <a:rPr lang="kk-KZ" altLang="zh-CN" sz="4000" dirty="0">
                <a:solidFill>
                  <a:schemeClr val="accent5">
                    <a:lumMod val="75000"/>
                  </a:schemeClr>
                </a:solidFill>
                <a:latin typeface="Times New Roman" panose="02020603050405020304" pitchFamily="18" charset="0"/>
                <a:cs typeface="Times New Roman" panose="02020603050405020304" pitchFamily="18" charset="0"/>
              </a:rPr>
            </a:br>
            <a:endParaRPr lang="zh-CN" altLang="en-US" sz="4000"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0" y="243565"/>
            <a:ext cx="2402958" cy="2894246"/>
          </a:xfrm>
          <a:prstGeom prst="rect">
            <a:avLst/>
          </a:prstGeom>
        </p:spPr>
      </p:pic>
      <p:sp>
        <p:nvSpPr>
          <p:cNvPr id="6" name="Прямоугольник 5"/>
          <p:cNvSpPr/>
          <p:nvPr/>
        </p:nvSpPr>
        <p:spPr>
          <a:xfrm>
            <a:off x="595423" y="1275907"/>
            <a:ext cx="1446028" cy="523220"/>
          </a:xfrm>
          <a:prstGeom prst="rect">
            <a:avLst/>
          </a:prstGeom>
        </p:spPr>
        <p:txBody>
          <a:bodyPr wrap="square">
            <a:spAutoFit/>
          </a:bodyPr>
          <a:lstStyle/>
          <a:p>
            <a:r>
              <a:rPr lang="zh-CN" altLang="en-US" sz="2800" b="1" dirty="0">
                <a:solidFill>
                  <a:schemeClr val="accent5">
                    <a:lumMod val="75000"/>
                  </a:schemeClr>
                </a:solidFill>
              </a:rPr>
              <a:t>试一试</a:t>
            </a:r>
          </a:p>
        </p:txBody>
      </p:sp>
      <p:pic>
        <p:nvPicPr>
          <p:cNvPr id="8" name="Рисунок 7"/>
          <p:cNvPicPr>
            <a:picLocks noChangeAspect="1"/>
          </p:cNvPicPr>
          <p:nvPr/>
        </p:nvPicPr>
        <p:blipFill>
          <a:blip r:embed="rId4"/>
          <a:stretch>
            <a:fillRect/>
          </a:stretch>
        </p:blipFill>
        <p:spPr>
          <a:xfrm>
            <a:off x="-1424763" y="3767204"/>
            <a:ext cx="12192000" cy="3155576"/>
          </a:xfrm>
          <a:prstGeom prst="rect">
            <a:avLst/>
          </a:prstGeom>
        </p:spPr>
      </p:pic>
    </p:spTree>
    <p:extLst>
      <p:ext uri="{BB962C8B-B14F-4D97-AF65-F5344CB8AC3E}">
        <p14:creationId xmlns:p14="http://schemas.microsoft.com/office/powerpoint/2010/main" val="3774511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zh-CN" altLang="en-US"/>
          </a:p>
        </p:txBody>
      </p:sp>
      <p:pic>
        <p:nvPicPr>
          <p:cNvPr id="4" name="Рисунок 3"/>
          <p:cNvPicPr>
            <a:picLocks noChangeAspect="1"/>
          </p:cNvPicPr>
          <p:nvPr/>
        </p:nvPicPr>
        <p:blipFill>
          <a:blip r:embed="rId2"/>
          <a:stretch>
            <a:fillRect/>
          </a:stretch>
        </p:blipFill>
        <p:spPr>
          <a:xfrm>
            <a:off x="0" y="0"/>
            <a:ext cx="12192000" cy="6858000"/>
          </a:xfrm>
          <a:prstGeom prst="rect">
            <a:avLst/>
          </a:prstGeom>
        </p:spPr>
      </p:pic>
      <p:sp>
        <p:nvSpPr>
          <p:cNvPr id="6" name="Прямоугольник 5"/>
          <p:cNvSpPr/>
          <p:nvPr/>
        </p:nvSpPr>
        <p:spPr>
          <a:xfrm>
            <a:off x="659219" y="2389492"/>
            <a:ext cx="10228521" cy="3416320"/>
          </a:xfrm>
          <a:prstGeom prst="rect">
            <a:avLst/>
          </a:prstGeom>
        </p:spPr>
        <p:txBody>
          <a:bodyPr wrap="square">
            <a:spAutoFit/>
          </a:bodyPr>
          <a:lstStyle/>
          <a:p>
            <a:r>
              <a:rPr lang="zh-CN" altLang="en-US" sz="3600" dirty="0">
                <a:solidFill>
                  <a:schemeClr val="accent5">
                    <a:lumMod val="75000"/>
                  </a:schemeClr>
                </a:solidFill>
                <a:latin typeface="Times New Roman" panose="02020603050405020304" pitchFamily="18" charset="0"/>
                <a:cs typeface="Times New Roman" panose="02020603050405020304" pitchFamily="18" charset="0"/>
              </a:rPr>
              <a:t>以上译例表明，上句成语所含形象性一直延续到下句，“死译”反而使译文生动起来</a:t>
            </a:r>
            <a:r>
              <a:rPr lang="zh-CN" altLang="en-US" sz="3600" dirty="0" smtClean="0">
                <a:solidFill>
                  <a:schemeClr val="accent5">
                    <a:lumMod val="75000"/>
                  </a:schemeClr>
                </a:solidFill>
                <a:latin typeface="Times New Roman" panose="02020603050405020304" pitchFamily="18" charset="0"/>
                <a:cs typeface="Times New Roman" panose="02020603050405020304" pitchFamily="18" charset="0"/>
              </a:rPr>
              <a:t>。</a:t>
            </a:r>
            <a:endParaRPr lang="zh-CN" altLang="en-US" sz="3600" dirty="0">
              <a:solidFill>
                <a:schemeClr val="accent5">
                  <a:lumMod val="75000"/>
                </a:schemeClr>
              </a:solidFill>
              <a:latin typeface="Times New Roman" panose="02020603050405020304" pitchFamily="18" charset="0"/>
              <a:cs typeface="Times New Roman" panose="02020603050405020304" pitchFamily="18" charset="0"/>
            </a:endParaRPr>
          </a:p>
          <a:p>
            <a:r>
              <a:rPr lang="kk-KZ" altLang="zh-CN" sz="3600" dirty="0">
                <a:solidFill>
                  <a:schemeClr val="accent5">
                    <a:lumMod val="75000"/>
                  </a:schemeClr>
                </a:solidFill>
                <a:latin typeface="Times New Roman" panose="02020603050405020304" pitchFamily="18" charset="0"/>
                <a:cs typeface="Times New Roman" panose="02020603050405020304" pitchFamily="18" charset="0"/>
              </a:rPr>
              <a:t>Жоғарыдағы аударма алдыңғы сөйлемнің идиомасындағы суреттер келесі сөйлемге ауысатынын және «өлі аударма» аударманы жарқын ететіндігін көрсетеді. </a:t>
            </a:r>
            <a:endParaRPr lang="zh-CN" altLang="en-US" sz="3600"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a:stretch>
            <a:fillRect/>
          </a:stretch>
        </p:blipFill>
        <p:spPr>
          <a:xfrm>
            <a:off x="390105" y="1277916"/>
            <a:ext cx="896190" cy="938865"/>
          </a:xfrm>
          <a:prstGeom prst="rect">
            <a:avLst/>
          </a:prstGeom>
        </p:spPr>
      </p:pic>
      <p:pic>
        <p:nvPicPr>
          <p:cNvPr id="8" name="Рисунок 7"/>
          <p:cNvPicPr>
            <a:picLocks noChangeAspect="1"/>
          </p:cNvPicPr>
          <p:nvPr/>
        </p:nvPicPr>
        <p:blipFill>
          <a:blip r:embed="rId4"/>
          <a:stretch>
            <a:fillRect/>
          </a:stretch>
        </p:blipFill>
        <p:spPr>
          <a:xfrm>
            <a:off x="-148856" y="787845"/>
            <a:ext cx="12192000" cy="2535936"/>
          </a:xfrm>
          <a:prstGeom prst="rect">
            <a:avLst/>
          </a:prstGeom>
        </p:spPr>
      </p:pic>
      <p:pic>
        <p:nvPicPr>
          <p:cNvPr id="9" name="Рисунок 8"/>
          <p:cNvPicPr>
            <a:picLocks noChangeAspect="1"/>
          </p:cNvPicPr>
          <p:nvPr/>
        </p:nvPicPr>
        <p:blipFill>
          <a:blip r:embed="rId5"/>
          <a:stretch>
            <a:fillRect/>
          </a:stretch>
        </p:blipFill>
        <p:spPr>
          <a:xfrm>
            <a:off x="659219" y="3702424"/>
            <a:ext cx="12192000" cy="3155576"/>
          </a:xfrm>
          <a:prstGeom prst="rect">
            <a:avLst/>
          </a:prstGeom>
        </p:spPr>
      </p:pic>
    </p:spTree>
    <p:extLst>
      <p:ext uri="{BB962C8B-B14F-4D97-AF65-F5344CB8AC3E}">
        <p14:creationId xmlns:p14="http://schemas.microsoft.com/office/powerpoint/2010/main" val="1926175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0"/>
            <a:ext cx="12192000" cy="6857999"/>
          </a:xfrm>
          <a:prstGeom prst="rect">
            <a:avLst/>
          </a:prstGeom>
        </p:spPr>
      </p:pic>
      <p:pic>
        <p:nvPicPr>
          <p:cNvPr id="4" name="Рисунок 3"/>
          <p:cNvPicPr>
            <a:picLocks noChangeAspect="1"/>
          </p:cNvPicPr>
          <p:nvPr/>
        </p:nvPicPr>
        <p:blipFill>
          <a:blip r:embed="rId3"/>
          <a:stretch>
            <a:fillRect/>
          </a:stretch>
        </p:blipFill>
        <p:spPr>
          <a:xfrm>
            <a:off x="170121" y="787845"/>
            <a:ext cx="12192000" cy="2535936"/>
          </a:xfrm>
          <a:prstGeom prst="rect">
            <a:avLst/>
          </a:prstGeom>
        </p:spPr>
      </p:pic>
      <p:pic>
        <p:nvPicPr>
          <p:cNvPr id="5" name="Рисунок 4"/>
          <p:cNvPicPr>
            <a:picLocks noChangeAspect="1"/>
          </p:cNvPicPr>
          <p:nvPr/>
        </p:nvPicPr>
        <p:blipFill>
          <a:blip r:embed="rId4"/>
          <a:stretch>
            <a:fillRect/>
          </a:stretch>
        </p:blipFill>
        <p:spPr>
          <a:xfrm>
            <a:off x="-170121" y="3746501"/>
            <a:ext cx="12192000" cy="3157728"/>
          </a:xfrm>
          <a:prstGeom prst="rect">
            <a:avLst/>
          </a:prstGeom>
        </p:spPr>
      </p:pic>
      <p:pic>
        <p:nvPicPr>
          <p:cNvPr id="6" name="Рисунок 5"/>
          <p:cNvPicPr>
            <a:picLocks noChangeAspect="1"/>
          </p:cNvPicPr>
          <p:nvPr/>
        </p:nvPicPr>
        <p:blipFill>
          <a:blip r:embed="rId5"/>
          <a:stretch>
            <a:fillRect/>
          </a:stretch>
        </p:blipFill>
        <p:spPr>
          <a:xfrm>
            <a:off x="170121" y="55232"/>
            <a:ext cx="1060796" cy="1042506"/>
          </a:xfrm>
          <a:prstGeom prst="rect">
            <a:avLst/>
          </a:prstGeom>
        </p:spPr>
      </p:pic>
      <p:sp>
        <p:nvSpPr>
          <p:cNvPr id="7" name="Прямоугольник 6"/>
          <p:cNvSpPr/>
          <p:nvPr/>
        </p:nvSpPr>
        <p:spPr>
          <a:xfrm>
            <a:off x="361507" y="361507"/>
            <a:ext cx="11504428" cy="6363703"/>
          </a:xfrm>
          <a:prstGeom prst="rect">
            <a:avLst/>
          </a:prstGeom>
        </p:spPr>
        <p:txBody>
          <a:bodyPr wrap="square">
            <a:spAutoFit/>
          </a:bodyPr>
          <a:lstStyle/>
          <a:p>
            <a:r>
              <a:rPr lang="kk-KZ" altLang="zh-CN" sz="3200" dirty="0">
                <a:solidFill>
                  <a:schemeClr val="accent5">
                    <a:lumMod val="75000"/>
                  </a:schemeClr>
                </a:solidFill>
                <a:latin typeface="Times New Roman" panose="02020603050405020304" pitchFamily="18" charset="0"/>
                <a:cs typeface="Times New Roman" panose="02020603050405020304" pitchFamily="18" charset="0"/>
              </a:rPr>
              <a:t> </a:t>
            </a:r>
            <a:r>
              <a:rPr lang="en-US" altLang="zh-CN" sz="3200" dirty="0">
                <a:solidFill>
                  <a:schemeClr val="accent5">
                    <a:lumMod val="75000"/>
                  </a:schemeClr>
                </a:solidFill>
                <a:latin typeface="Times New Roman" panose="02020603050405020304" pitchFamily="18" charset="0"/>
                <a:cs typeface="Times New Roman" panose="02020603050405020304" pitchFamily="18" charset="0"/>
              </a:rPr>
              <a:t> </a:t>
            </a:r>
            <a:r>
              <a:rPr lang="en-US" altLang="zh-CN" sz="3200" dirty="0" smtClean="0">
                <a:solidFill>
                  <a:schemeClr val="accent5">
                    <a:lumMod val="75000"/>
                  </a:schemeClr>
                </a:solidFill>
                <a:latin typeface="Times New Roman" panose="02020603050405020304" pitchFamily="18" charset="0"/>
                <a:cs typeface="Times New Roman" panose="02020603050405020304" pitchFamily="18" charset="0"/>
              </a:rPr>
              <a:t>       </a:t>
            </a:r>
            <a:r>
              <a:rPr lang="kk-KZ" altLang="zh-CN" sz="3200" dirty="0" smtClean="0">
                <a:solidFill>
                  <a:schemeClr val="accent5">
                    <a:lumMod val="75000"/>
                  </a:schemeClr>
                </a:solidFill>
                <a:latin typeface="Times New Roman" panose="02020603050405020304" pitchFamily="18" charset="0"/>
                <a:cs typeface="Times New Roman" panose="02020603050405020304" pitchFamily="18" charset="0"/>
              </a:rPr>
              <a:t>Ауызша </a:t>
            </a:r>
            <a:r>
              <a:rPr lang="kk-KZ" altLang="zh-CN" sz="3200" dirty="0">
                <a:solidFill>
                  <a:schemeClr val="accent5">
                    <a:lumMod val="75000"/>
                  </a:schemeClr>
                </a:solidFill>
                <a:latin typeface="Times New Roman" panose="02020603050405020304" pitchFamily="18" charset="0"/>
                <a:cs typeface="Times New Roman" panose="02020603050405020304" pitchFamily="18" charset="0"/>
              </a:rPr>
              <a:t>аударманың екі мысалын қараңыз:</a:t>
            </a:r>
          </a:p>
          <a:p>
            <a:endParaRPr lang="kk-KZ" altLang="zh-CN" sz="3200" dirty="0">
              <a:solidFill>
                <a:schemeClr val="accent5">
                  <a:lumMod val="75000"/>
                </a:schemeClr>
              </a:solidFill>
              <a:latin typeface="Times New Roman" panose="02020603050405020304" pitchFamily="18" charset="0"/>
              <a:cs typeface="Times New Roman" panose="02020603050405020304" pitchFamily="18" charset="0"/>
            </a:endParaRPr>
          </a:p>
          <a:p>
            <a:r>
              <a:rPr lang="kk-KZ" altLang="zh-CN" sz="3200" dirty="0">
                <a:solidFill>
                  <a:schemeClr val="accent5">
                    <a:lumMod val="75000"/>
                  </a:schemeClr>
                </a:solidFill>
                <a:latin typeface="Times New Roman" panose="02020603050405020304" pitchFamily="18" charset="0"/>
                <a:cs typeface="Times New Roman" panose="02020603050405020304" pitchFamily="18" charset="0"/>
              </a:rPr>
              <a:t>1  </a:t>
            </a:r>
            <a:r>
              <a:rPr lang="zh-CN" altLang="en-US" sz="3200" dirty="0">
                <a:solidFill>
                  <a:schemeClr val="accent5">
                    <a:lumMod val="75000"/>
                  </a:schemeClr>
                </a:solidFill>
                <a:latin typeface="Times New Roman" panose="02020603050405020304" pitchFamily="18" charset="0"/>
                <a:cs typeface="Times New Roman" panose="02020603050405020304" pitchFamily="18" charset="0"/>
              </a:rPr>
              <a:t>董餅川道：“好，好，虽然“马前泼水”</a:t>
            </a:r>
            <a:r>
              <a:rPr lang="en-US" altLang="zh-CN" sz="3200" dirty="0">
                <a:solidFill>
                  <a:schemeClr val="accent5">
                    <a:lumMod val="75000"/>
                  </a:schemeClr>
                </a:solidFill>
                <a:latin typeface="Times New Roman" panose="02020603050405020304" pitchFamily="18" charset="0"/>
                <a:cs typeface="Times New Roman" panose="02020603050405020304" pitchFamily="18" charset="0"/>
              </a:rPr>
              <a:t>,</a:t>
            </a:r>
            <a:r>
              <a:rPr lang="zh-CN" altLang="en-US" sz="3200" dirty="0">
                <a:solidFill>
                  <a:schemeClr val="accent5">
                    <a:lumMod val="75000"/>
                  </a:schemeClr>
                </a:solidFill>
                <a:latin typeface="Times New Roman" panose="02020603050405020304" pitchFamily="18" charset="0"/>
                <a:cs typeface="Times New Roman" panose="02020603050405020304" pitchFamily="18" charset="0"/>
              </a:rPr>
              <a:t>居然“破镜重圆”，慎明兄将来的婚姻一定高合悲欢，大有可观。”（</a:t>
            </a:r>
            <a:r>
              <a:rPr lang="en-US" altLang="zh-CN" sz="3200" dirty="0">
                <a:solidFill>
                  <a:schemeClr val="accent5">
                    <a:lumMod val="75000"/>
                  </a:schemeClr>
                </a:solidFill>
                <a:latin typeface="Times New Roman" panose="02020603050405020304" pitchFamily="18" charset="0"/>
                <a:cs typeface="Times New Roman" panose="02020603050405020304" pitchFamily="18" charset="0"/>
              </a:rPr>
              <a:t>《</a:t>
            </a:r>
            <a:r>
              <a:rPr lang="zh-CN" altLang="en-US" sz="3200" dirty="0">
                <a:solidFill>
                  <a:schemeClr val="accent5">
                    <a:lumMod val="75000"/>
                  </a:schemeClr>
                </a:solidFill>
                <a:latin typeface="Times New Roman" panose="02020603050405020304" pitchFamily="18" charset="0"/>
                <a:cs typeface="Times New Roman" panose="02020603050405020304" pitchFamily="18" charset="0"/>
              </a:rPr>
              <a:t>国域</a:t>
            </a:r>
            <a:r>
              <a:rPr lang="en-US" altLang="zh-CN" sz="3200" dirty="0">
                <a:solidFill>
                  <a:schemeClr val="accent5">
                    <a:lumMod val="75000"/>
                  </a:schemeClr>
                </a:solidFill>
                <a:latin typeface="Times New Roman" panose="02020603050405020304" pitchFamily="18" charset="0"/>
                <a:cs typeface="Times New Roman" panose="02020603050405020304" pitchFamily="18" charset="0"/>
              </a:rPr>
              <a:t>》</a:t>
            </a:r>
            <a:r>
              <a:rPr lang="zh-CN" altLang="en-US" sz="3200" dirty="0">
                <a:solidFill>
                  <a:schemeClr val="accent5">
                    <a:lumMod val="75000"/>
                  </a:schemeClr>
                </a:solidFill>
                <a:latin typeface="Times New Roman" panose="02020603050405020304" pitchFamily="18" charset="0"/>
                <a:cs typeface="Times New Roman" panose="02020603050405020304" pitchFamily="18" charset="0"/>
              </a:rPr>
              <a:t>）</a:t>
            </a:r>
          </a:p>
          <a:p>
            <a:r>
              <a:rPr lang="en-US" altLang="zh-CN" sz="3200" dirty="0">
                <a:solidFill>
                  <a:schemeClr val="accent5">
                    <a:lumMod val="75000"/>
                  </a:schemeClr>
                </a:solidFill>
                <a:latin typeface="Times New Roman" panose="02020603050405020304" pitchFamily="18" charset="0"/>
                <a:cs typeface="Times New Roman" panose="02020603050405020304" pitchFamily="18" charset="0"/>
              </a:rPr>
              <a:t>— </a:t>
            </a:r>
            <a:r>
              <a:rPr lang="kk-KZ" altLang="zh-CN" sz="3200" dirty="0">
                <a:solidFill>
                  <a:schemeClr val="accent5">
                    <a:lumMod val="75000"/>
                  </a:schemeClr>
                </a:solidFill>
                <a:latin typeface="Times New Roman" panose="02020603050405020304" pitchFamily="18" charset="0"/>
                <a:cs typeface="Times New Roman" panose="02020603050405020304" pitchFamily="18" charset="0"/>
              </a:rPr>
              <a:t>Все хорошо, -сказал Дун. -Пословица верно говорит, что «брызгать водой на голову дошади» опасно, но ведь «зеркало вновь стало целым», значит, в предстоящей супружеской жизни у господина Чу будет все - разлука и встречи, горе и радости.</a:t>
            </a:r>
          </a:p>
          <a:p>
            <a:r>
              <a:rPr lang="kk-KZ" altLang="zh-CN" sz="3200" dirty="0">
                <a:solidFill>
                  <a:schemeClr val="accent5">
                    <a:lumMod val="75000"/>
                  </a:schemeClr>
                </a:solidFill>
                <a:latin typeface="Times New Roman" panose="02020603050405020304" pitchFamily="18" charset="0"/>
                <a:cs typeface="Times New Roman" panose="02020603050405020304" pitchFamily="18" charset="0"/>
              </a:rPr>
              <a:t>- Бәрі жақсы, - деді Донг.  - Қатысушы «досадидің басына су шашу» қауіпті дейді, бірақ «айна қайтадан қалпына келді», бұл Чу мырзаның алдағы үйлену өмірінде барлық нәрсе болады - бөліну мен кездесу, қайғы мен қуаныш.</a:t>
            </a:r>
          </a:p>
          <a:p>
            <a:r>
              <a:rPr lang="kk-KZ" altLang="zh-CN" dirty="0"/>
              <a:t> </a:t>
            </a:r>
          </a:p>
        </p:txBody>
      </p:sp>
    </p:spTree>
    <p:extLst>
      <p:ext uri="{BB962C8B-B14F-4D97-AF65-F5344CB8AC3E}">
        <p14:creationId xmlns:p14="http://schemas.microsoft.com/office/powerpoint/2010/main" val="1156877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海洋贝壳"/>
</p:tagLst>
</file>

<file path=ppt/tags/tag10.xml><?xml version="1.0" encoding="utf-8"?>
<p:tagLst xmlns:a="http://schemas.openxmlformats.org/drawingml/2006/main" xmlns:r="http://schemas.openxmlformats.org/officeDocument/2006/relationships" xmlns:p="http://schemas.openxmlformats.org/presentationml/2006/main">
  <p:tag name="MH" val="20170609220003"/>
  <p:tag name="MH_LIBRARY" val="GRAPHIC"/>
  <p:tag name="MH_TYPE" val="Other"/>
  <p:tag name="MH_ORDER" val="15"/>
</p:tagLst>
</file>

<file path=ppt/tags/tag11.xml><?xml version="1.0" encoding="utf-8"?>
<p:tagLst xmlns:a="http://schemas.openxmlformats.org/drawingml/2006/main" xmlns:r="http://schemas.openxmlformats.org/officeDocument/2006/relationships" xmlns:p="http://schemas.openxmlformats.org/presentationml/2006/main">
  <p:tag name="MH" val="20170609220003"/>
  <p:tag name="MH_LIBRARY" val="GRAPHIC"/>
  <p:tag name="MH_TYPE" val="Other"/>
  <p:tag name="MH_ORDER" val="16"/>
</p:tagLst>
</file>

<file path=ppt/tags/tag2.xml><?xml version="1.0" encoding="utf-8"?>
<p:tagLst xmlns:a="http://schemas.openxmlformats.org/drawingml/2006/main" xmlns:r="http://schemas.openxmlformats.org/officeDocument/2006/relationships" xmlns:p="http://schemas.openxmlformats.org/presentationml/2006/main">
  <p:tag name="MH" val="20170609220003"/>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0609220003"/>
  <p:tag name="MH_LIBRARY" val="GRAPHIC"/>
  <p:tag name="MH_TYPE" val="Other"/>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70609220003"/>
  <p:tag name="MH_LIBRARY" val="GRAPHIC"/>
  <p:tag name="MH_TYPE" val="Other"/>
  <p:tag name="MH_ORDER" val="6"/>
</p:tagLst>
</file>

<file path=ppt/tags/tag5.xml><?xml version="1.0" encoding="utf-8"?>
<p:tagLst xmlns:a="http://schemas.openxmlformats.org/drawingml/2006/main" xmlns:r="http://schemas.openxmlformats.org/officeDocument/2006/relationships" xmlns:p="http://schemas.openxmlformats.org/presentationml/2006/main">
  <p:tag name="MH" val="20170609220003"/>
  <p:tag name="MH_LIBRARY" val="GRAPHIC"/>
  <p:tag name="MH_TYPE" val="Other"/>
  <p:tag name="MH_ORDER" val="7"/>
</p:tagLst>
</file>

<file path=ppt/tags/tag6.xml><?xml version="1.0" encoding="utf-8"?>
<p:tagLst xmlns:a="http://schemas.openxmlformats.org/drawingml/2006/main" xmlns:r="http://schemas.openxmlformats.org/officeDocument/2006/relationships" xmlns:p="http://schemas.openxmlformats.org/presentationml/2006/main">
  <p:tag name="MH" val="20170609220003"/>
  <p:tag name="MH_LIBRARY" val="GRAPHIC"/>
  <p:tag name="MH_TYPE" val="Other"/>
  <p:tag name="MH_ORDER" val="9"/>
</p:tagLst>
</file>

<file path=ppt/tags/tag7.xml><?xml version="1.0" encoding="utf-8"?>
<p:tagLst xmlns:a="http://schemas.openxmlformats.org/drawingml/2006/main" xmlns:r="http://schemas.openxmlformats.org/officeDocument/2006/relationships" xmlns:p="http://schemas.openxmlformats.org/presentationml/2006/main">
  <p:tag name="MH" val="20170609220003"/>
  <p:tag name="MH_LIBRARY" val="GRAPHIC"/>
  <p:tag name="MH_TYPE" val="Other"/>
  <p:tag name="MH_ORDER" val="10"/>
</p:tagLst>
</file>

<file path=ppt/tags/tag8.xml><?xml version="1.0" encoding="utf-8"?>
<p:tagLst xmlns:a="http://schemas.openxmlformats.org/drawingml/2006/main" xmlns:r="http://schemas.openxmlformats.org/officeDocument/2006/relationships" xmlns:p="http://schemas.openxmlformats.org/presentationml/2006/main">
  <p:tag name="MH" val="20170609220003"/>
  <p:tag name="MH_LIBRARY" val="GRAPHIC"/>
  <p:tag name="MH_TYPE" val="Other"/>
  <p:tag name="MH_ORDER" val="11"/>
</p:tagLst>
</file>

<file path=ppt/tags/tag9.xml><?xml version="1.0" encoding="utf-8"?>
<p:tagLst xmlns:a="http://schemas.openxmlformats.org/drawingml/2006/main" xmlns:r="http://schemas.openxmlformats.org/officeDocument/2006/relationships" xmlns:p="http://schemas.openxmlformats.org/presentationml/2006/main">
  <p:tag name="MH" val="20170609220003"/>
  <p:tag name="MH_LIBRARY" val="GRAPHIC"/>
  <p:tag name="MH_TYPE" val="Other"/>
  <p:tag name="MH_ORDER" val="1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1060</TotalTime>
  <Words>4806</Words>
  <Application>Microsoft Office PowerPoint</Application>
  <PresentationFormat>Широкоэкранный</PresentationFormat>
  <Paragraphs>234</Paragraphs>
  <Slides>42</Slides>
  <Notes>13</Notes>
  <HiddenSlides>0</HiddenSlides>
  <MMClips>0</MMClips>
  <ScaleCrop>false</ScaleCrop>
  <HeadingPairs>
    <vt:vector size="6" baseType="variant">
      <vt:variant>
        <vt:lpstr>Использованные шрифты</vt:lpstr>
      </vt:variant>
      <vt:variant>
        <vt:i4>18</vt:i4>
      </vt:variant>
      <vt:variant>
        <vt:lpstr>Тема</vt:lpstr>
      </vt:variant>
      <vt:variant>
        <vt:i4>2</vt:i4>
      </vt:variant>
      <vt:variant>
        <vt:lpstr>Заголовки слайдов</vt:lpstr>
      </vt:variant>
      <vt:variant>
        <vt:i4>42</vt:i4>
      </vt:variant>
    </vt:vector>
  </HeadingPairs>
  <TitlesOfParts>
    <vt:vector size="62" baseType="lpstr">
      <vt:lpstr>FZHei-B01S</vt:lpstr>
      <vt:lpstr>inherit</vt:lpstr>
      <vt:lpstr>microsoft yahei</vt:lpstr>
      <vt:lpstr>Open Sans</vt:lpstr>
      <vt:lpstr>simsun</vt:lpstr>
      <vt:lpstr>博洋柳体</vt:lpstr>
      <vt:lpstr>等线</vt:lpstr>
      <vt:lpstr>等线 Light</vt:lpstr>
      <vt:lpstr>方正黑体简体</vt:lpstr>
      <vt:lpstr>方正清刻本悦宋简体</vt:lpstr>
      <vt:lpstr>宋体</vt:lpstr>
      <vt:lpstr>微软雅黑</vt:lpstr>
      <vt:lpstr>微软雅黑</vt:lpstr>
      <vt:lpstr>Arial</vt:lpstr>
      <vt:lpstr>Arial</vt:lpstr>
      <vt:lpstr>Calibri</vt:lpstr>
      <vt:lpstr>Helvetica</vt:lpstr>
      <vt:lpstr>Times New Roman</vt:lpstr>
      <vt:lpstr>Office 主题​​</vt:lpstr>
      <vt:lpstr>1_Office 主题​​</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[他现在]真正体会到“如坐针毡”是什么滋味。尖尖的屁股坐累了，在椅面上挪来去。(“啊”） Теперь он по-настоящему понял смысл выражения «сидеть на иголках». «...» весь извертелся, его тощий зад то и дело ерзал по сиденью стула. Енді ол «инелерге отыр» деген сөздің мағынасын түсінді.  «...» бәрі бұралып, терісі қайтадан оралды, содан кейін орындыққа отырды.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w</cp:lastModifiedBy>
  <cp:revision>85</cp:revision>
  <dcterms:created xsi:type="dcterms:W3CDTF">2018-09-06T02:46:00Z</dcterms:created>
  <dcterms:modified xsi:type="dcterms:W3CDTF">2020-09-28T03:47:33Z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2052-10.1.0.7469</vt:lpwstr>
  </property>
</Properties>
</file>